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57"/>
  </p:notesMasterIdLst>
  <p:sldIdLst>
    <p:sldId id="256" r:id="rId2"/>
    <p:sldId id="258" r:id="rId3"/>
    <p:sldId id="482" r:id="rId4"/>
    <p:sldId id="316" r:id="rId5"/>
    <p:sldId id="481" r:id="rId6"/>
    <p:sldId id="480" r:id="rId7"/>
    <p:sldId id="479" r:id="rId8"/>
    <p:sldId id="494" r:id="rId9"/>
    <p:sldId id="420" r:id="rId10"/>
    <p:sldId id="421" r:id="rId11"/>
    <p:sldId id="422" r:id="rId12"/>
    <p:sldId id="423" r:id="rId13"/>
    <p:sldId id="424" r:id="rId14"/>
    <p:sldId id="426" r:id="rId15"/>
    <p:sldId id="487" r:id="rId16"/>
    <p:sldId id="489" r:id="rId17"/>
    <p:sldId id="427" r:id="rId18"/>
    <p:sldId id="417" r:id="rId19"/>
    <p:sldId id="490" r:id="rId20"/>
    <p:sldId id="437" r:id="rId21"/>
    <p:sldId id="431" r:id="rId22"/>
    <p:sldId id="439" r:id="rId23"/>
    <p:sldId id="447" r:id="rId24"/>
    <p:sldId id="446" r:id="rId25"/>
    <p:sldId id="433" r:id="rId26"/>
    <p:sldId id="434" r:id="rId27"/>
    <p:sldId id="440" r:id="rId28"/>
    <p:sldId id="441" r:id="rId29"/>
    <p:sldId id="442" r:id="rId30"/>
    <p:sldId id="448" r:id="rId31"/>
    <p:sldId id="449" r:id="rId32"/>
    <p:sldId id="450" r:id="rId33"/>
    <p:sldId id="451" r:id="rId34"/>
    <p:sldId id="452" r:id="rId35"/>
    <p:sldId id="453" r:id="rId36"/>
    <p:sldId id="454" r:id="rId37"/>
    <p:sldId id="455" r:id="rId38"/>
    <p:sldId id="456" r:id="rId39"/>
    <p:sldId id="457" r:id="rId40"/>
    <p:sldId id="458" r:id="rId41"/>
    <p:sldId id="459" r:id="rId42"/>
    <p:sldId id="460" r:id="rId43"/>
    <p:sldId id="461" r:id="rId44"/>
    <p:sldId id="462" r:id="rId45"/>
    <p:sldId id="465" r:id="rId46"/>
    <p:sldId id="463" r:id="rId47"/>
    <p:sldId id="466" r:id="rId48"/>
    <p:sldId id="467" r:id="rId49"/>
    <p:sldId id="495" r:id="rId50"/>
    <p:sldId id="469" r:id="rId51"/>
    <p:sldId id="475" r:id="rId52"/>
    <p:sldId id="404" r:id="rId53"/>
    <p:sldId id="403" r:id="rId54"/>
    <p:sldId id="428" r:id="rId55"/>
    <p:sldId id="436" r:id="rId5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60D4C52-3817-412B-AD8D-3BBDF2840896}" v="85" dt="2022-10-18T08:28:06.51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סגנון ביניים 2 - הדגשה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61" autoAdjust="0"/>
    <p:restoredTop sz="73410" autoAdjust="0"/>
  </p:normalViewPr>
  <p:slideViewPr>
    <p:cSldViewPr snapToGrid="0">
      <p:cViewPr varScale="1">
        <p:scale>
          <a:sx n="82" d="100"/>
          <a:sy n="82" d="100"/>
        </p:scale>
        <p:origin x="1692" y="8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di Levy" userId="a8761358-a268-46f9-a40e-13a812d74606" providerId="ADAL" clId="{E60D4C52-3817-412B-AD8D-3BBDF2840896}"/>
    <pc:docChg chg="undo custSel modSld">
      <pc:chgData name="Adi Levy" userId="a8761358-a268-46f9-a40e-13a812d74606" providerId="ADAL" clId="{E60D4C52-3817-412B-AD8D-3BBDF2840896}" dt="2022-10-18T08:28:06.515" v="1367"/>
      <pc:docMkLst>
        <pc:docMk/>
      </pc:docMkLst>
      <pc:sldChg chg="addSp modSp mod modNotesTx">
        <pc:chgData name="Adi Levy" userId="a8761358-a268-46f9-a40e-13a812d74606" providerId="ADAL" clId="{E60D4C52-3817-412B-AD8D-3BBDF2840896}" dt="2022-10-17T21:40:49.731" v="397" actId="20577"/>
        <pc:sldMkLst>
          <pc:docMk/>
          <pc:sldMk cId="15520940" sldId="256"/>
        </pc:sldMkLst>
        <pc:spChg chg="mod">
          <ac:chgData name="Adi Levy" userId="a8761358-a268-46f9-a40e-13a812d74606" providerId="ADAL" clId="{E60D4C52-3817-412B-AD8D-3BBDF2840896}" dt="2022-10-17T18:51:35.336" v="2" actId="20577"/>
          <ac:spMkLst>
            <pc:docMk/>
            <pc:sldMk cId="15520940" sldId="256"/>
            <ac:spMk id="2" creationId="{65725F25-75E7-4160-A081-3AF8E8325032}"/>
          </ac:spMkLst>
        </pc:spChg>
        <pc:picChg chg="add mod">
          <ac:chgData name="Adi Levy" userId="a8761358-a268-46f9-a40e-13a812d74606" providerId="ADAL" clId="{E60D4C52-3817-412B-AD8D-3BBDF2840896}" dt="2022-10-17T21:37:18.930" v="84" actId="14100"/>
          <ac:picMkLst>
            <pc:docMk/>
            <pc:sldMk cId="15520940" sldId="256"/>
            <ac:picMk id="4" creationId="{0A00EF9C-8AC7-4625-AD9D-BD3D381BD7A1}"/>
          </ac:picMkLst>
        </pc:picChg>
      </pc:sldChg>
      <pc:sldChg chg="addSp delSp modSp mod modTransition delAnim modAnim modNotesTx">
        <pc:chgData name="Adi Levy" userId="a8761358-a268-46f9-a40e-13a812d74606" providerId="ADAL" clId="{E60D4C52-3817-412B-AD8D-3BBDF2840896}" dt="2022-10-18T08:28:06.515" v="1367"/>
        <pc:sldMkLst>
          <pc:docMk/>
          <pc:sldMk cId="4264307384" sldId="258"/>
        </pc:sldMkLst>
        <pc:picChg chg="add del">
          <ac:chgData name="Adi Levy" userId="a8761358-a268-46f9-a40e-13a812d74606" providerId="ADAL" clId="{E60D4C52-3817-412B-AD8D-3BBDF2840896}" dt="2022-10-18T08:27:32.357" v="1355" actId="22"/>
          <ac:picMkLst>
            <pc:docMk/>
            <pc:sldMk cId="4264307384" sldId="258"/>
            <ac:picMk id="6" creationId="{1178AA2D-21AC-840E-9223-451C2F427BB9}"/>
          </ac:picMkLst>
        </pc:picChg>
        <pc:picChg chg="add mod modCrop">
          <ac:chgData name="Adi Levy" userId="a8761358-a268-46f9-a40e-13a812d74606" providerId="ADAL" clId="{E60D4C52-3817-412B-AD8D-3BBDF2840896}" dt="2022-10-18T08:27:59.686" v="1366" actId="14100"/>
          <ac:picMkLst>
            <pc:docMk/>
            <pc:sldMk cId="4264307384" sldId="258"/>
            <ac:picMk id="9" creationId="{72EA525B-4BA0-CB69-AC69-8CF33B8FC311}"/>
          </ac:picMkLst>
        </pc:picChg>
        <pc:picChg chg="del">
          <ac:chgData name="Adi Levy" userId="a8761358-a268-46f9-a40e-13a812d74606" providerId="ADAL" clId="{E60D4C52-3817-412B-AD8D-3BBDF2840896}" dt="2022-10-18T08:27:33.479" v="1356" actId="478"/>
          <ac:picMkLst>
            <pc:docMk/>
            <pc:sldMk cId="4264307384" sldId="258"/>
            <ac:picMk id="12" creationId="{8F9EBD74-2AE7-0AA4-157E-E1371AA956C3}"/>
          </ac:picMkLst>
        </pc:picChg>
      </pc:sldChg>
      <pc:sldChg chg="modAnim modNotesTx">
        <pc:chgData name="Adi Levy" userId="a8761358-a268-46f9-a40e-13a812d74606" providerId="ADAL" clId="{E60D4C52-3817-412B-AD8D-3BBDF2840896}" dt="2022-10-17T19:22:14.274" v="55" actId="20577"/>
        <pc:sldMkLst>
          <pc:docMk/>
          <pc:sldMk cId="4277745455" sldId="420"/>
        </pc:sldMkLst>
      </pc:sldChg>
      <pc:sldChg chg="modAnim">
        <pc:chgData name="Adi Levy" userId="a8761358-a268-46f9-a40e-13a812d74606" providerId="ADAL" clId="{E60D4C52-3817-412B-AD8D-3BBDF2840896}" dt="2022-10-17T19:35:51.372" v="57"/>
        <pc:sldMkLst>
          <pc:docMk/>
          <pc:sldMk cId="101401639" sldId="423"/>
        </pc:sldMkLst>
      </pc:sldChg>
      <pc:sldChg chg="modSp">
        <pc:chgData name="Adi Levy" userId="a8761358-a268-46f9-a40e-13a812d74606" providerId="ADAL" clId="{E60D4C52-3817-412B-AD8D-3BBDF2840896}" dt="2022-10-17T17:58:09.514" v="1" actId="313"/>
        <pc:sldMkLst>
          <pc:docMk/>
          <pc:sldMk cId="2365320273" sldId="424"/>
        </pc:sldMkLst>
        <pc:spChg chg="mod">
          <ac:chgData name="Adi Levy" userId="a8761358-a268-46f9-a40e-13a812d74606" providerId="ADAL" clId="{E60D4C52-3817-412B-AD8D-3BBDF2840896}" dt="2022-10-17T17:58:03.305" v="0" actId="313"/>
          <ac:spMkLst>
            <pc:docMk/>
            <pc:sldMk cId="2365320273" sldId="424"/>
            <ac:spMk id="5" creationId="{5AAF4AB7-1EA6-B5FF-DFF4-8FBF1E63778A}"/>
          </ac:spMkLst>
        </pc:spChg>
        <pc:spChg chg="mod">
          <ac:chgData name="Adi Levy" userId="a8761358-a268-46f9-a40e-13a812d74606" providerId="ADAL" clId="{E60D4C52-3817-412B-AD8D-3BBDF2840896}" dt="2022-10-17T17:58:09.514" v="1" actId="313"/>
          <ac:spMkLst>
            <pc:docMk/>
            <pc:sldMk cId="2365320273" sldId="424"/>
            <ac:spMk id="7" creationId="{052EB102-1946-7104-3707-E75C448C00E3}"/>
          </ac:spMkLst>
        </pc:spChg>
      </pc:sldChg>
      <pc:sldChg chg="modSp modAnim modNotesTx">
        <pc:chgData name="Adi Levy" userId="a8761358-a268-46f9-a40e-13a812d74606" providerId="ADAL" clId="{E60D4C52-3817-412B-AD8D-3BBDF2840896}" dt="2022-10-17T21:58:42.652" v="970" actId="20577"/>
        <pc:sldMkLst>
          <pc:docMk/>
          <pc:sldMk cId="4078867832" sldId="431"/>
        </pc:sldMkLst>
        <pc:spChg chg="mod">
          <ac:chgData name="Adi Levy" userId="a8761358-a268-46f9-a40e-13a812d74606" providerId="ADAL" clId="{E60D4C52-3817-412B-AD8D-3BBDF2840896}" dt="2022-10-17T21:58:42.652" v="970" actId="20577"/>
          <ac:spMkLst>
            <pc:docMk/>
            <pc:sldMk cId="4078867832" sldId="431"/>
            <ac:spMk id="6" creationId="{5EC38752-602C-228A-FB2D-41B7CE59AAA3}"/>
          </ac:spMkLst>
        </pc:spChg>
        <pc:spChg chg="mod">
          <ac:chgData name="Adi Levy" userId="a8761358-a268-46f9-a40e-13a812d74606" providerId="ADAL" clId="{E60D4C52-3817-412B-AD8D-3BBDF2840896}" dt="2022-10-17T21:55:35.098" v="944" actId="20577"/>
          <ac:spMkLst>
            <pc:docMk/>
            <pc:sldMk cId="4078867832" sldId="431"/>
            <ac:spMk id="12" creationId="{A87AB16E-E164-48D0-B031-7D49A06CD02D}"/>
          </ac:spMkLst>
        </pc:spChg>
      </pc:sldChg>
      <pc:sldChg chg="addSp delSp modSp mod delAnim modAnim">
        <pc:chgData name="Adi Levy" userId="a8761358-a268-46f9-a40e-13a812d74606" providerId="ADAL" clId="{E60D4C52-3817-412B-AD8D-3BBDF2840896}" dt="2022-10-17T22:07:17.767" v="1166" actId="5793"/>
        <pc:sldMkLst>
          <pc:docMk/>
          <pc:sldMk cId="2225861919" sldId="433"/>
        </pc:sldMkLst>
        <pc:spChg chg="mod">
          <ac:chgData name="Adi Levy" userId="a8761358-a268-46f9-a40e-13a812d74606" providerId="ADAL" clId="{E60D4C52-3817-412B-AD8D-3BBDF2840896}" dt="2022-10-17T22:07:17.767" v="1166" actId="5793"/>
          <ac:spMkLst>
            <pc:docMk/>
            <pc:sldMk cId="2225861919" sldId="433"/>
            <ac:spMk id="12" creationId="{A87AB16E-E164-48D0-B031-7D49A06CD02D}"/>
          </ac:spMkLst>
        </pc:spChg>
        <pc:picChg chg="del">
          <ac:chgData name="Adi Levy" userId="a8761358-a268-46f9-a40e-13a812d74606" providerId="ADAL" clId="{E60D4C52-3817-412B-AD8D-3BBDF2840896}" dt="2022-10-17T22:06:46.419" v="1162" actId="478"/>
          <ac:picMkLst>
            <pc:docMk/>
            <pc:sldMk cId="2225861919" sldId="433"/>
            <ac:picMk id="3" creationId="{C7248C0F-A84F-22D3-3E91-FA13416687C3}"/>
          </ac:picMkLst>
        </pc:picChg>
        <pc:picChg chg="add mod">
          <ac:chgData name="Adi Levy" userId="a8761358-a268-46f9-a40e-13a812d74606" providerId="ADAL" clId="{E60D4C52-3817-412B-AD8D-3BBDF2840896}" dt="2022-10-17T22:06:48.363" v="1163" actId="1076"/>
          <ac:picMkLst>
            <pc:docMk/>
            <pc:sldMk cId="2225861919" sldId="433"/>
            <ac:picMk id="1026" creationId="{5C161924-2903-DB44-0693-9BFEAA37B0FE}"/>
          </ac:picMkLst>
        </pc:picChg>
      </pc:sldChg>
      <pc:sldChg chg="modNotesTx">
        <pc:chgData name="Adi Levy" userId="a8761358-a268-46f9-a40e-13a812d74606" providerId="ADAL" clId="{E60D4C52-3817-412B-AD8D-3BBDF2840896}" dt="2022-10-17T22:08:43.747" v="1220" actId="20577"/>
        <pc:sldMkLst>
          <pc:docMk/>
          <pc:sldMk cId="4195381201" sldId="434"/>
        </pc:sldMkLst>
      </pc:sldChg>
      <pc:sldChg chg="modNotesTx">
        <pc:chgData name="Adi Levy" userId="a8761358-a268-46f9-a40e-13a812d74606" providerId="ADAL" clId="{E60D4C52-3817-412B-AD8D-3BBDF2840896}" dt="2022-10-17T21:53:02.889" v="857" actId="20577"/>
        <pc:sldMkLst>
          <pc:docMk/>
          <pc:sldMk cId="4118048660" sldId="437"/>
        </pc:sldMkLst>
      </pc:sldChg>
      <pc:sldChg chg="modNotesTx">
        <pc:chgData name="Adi Levy" userId="a8761358-a268-46f9-a40e-13a812d74606" providerId="ADAL" clId="{E60D4C52-3817-412B-AD8D-3BBDF2840896}" dt="2022-10-17T22:01:15.506" v="1101" actId="20577"/>
        <pc:sldMkLst>
          <pc:docMk/>
          <pc:sldMk cId="1525245239" sldId="439"/>
        </pc:sldMkLst>
      </pc:sldChg>
      <pc:sldChg chg="addSp modSp mod modAnim">
        <pc:chgData name="Adi Levy" userId="a8761358-a268-46f9-a40e-13a812d74606" providerId="ADAL" clId="{E60D4C52-3817-412B-AD8D-3BBDF2840896}" dt="2022-10-17T20:00:07.751" v="76" actId="20577"/>
        <pc:sldMkLst>
          <pc:docMk/>
          <pc:sldMk cId="412067003" sldId="440"/>
        </pc:sldMkLst>
        <pc:spChg chg="mod">
          <ac:chgData name="Adi Levy" userId="a8761358-a268-46f9-a40e-13a812d74606" providerId="ADAL" clId="{E60D4C52-3817-412B-AD8D-3BBDF2840896}" dt="2022-10-17T20:00:07.751" v="76" actId="20577"/>
          <ac:spMkLst>
            <pc:docMk/>
            <pc:sldMk cId="412067003" sldId="440"/>
            <ac:spMk id="5" creationId="{F60130F0-9860-8681-0FB8-34F6DE7DAAD7}"/>
          </ac:spMkLst>
        </pc:spChg>
        <pc:picChg chg="add mod">
          <ac:chgData name="Adi Levy" userId="a8761358-a268-46f9-a40e-13a812d74606" providerId="ADAL" clId="{E60D4C52-3817-412B-AD8D-3BBDF2840896}" dt="2022-10-17T19:59:49.837" v="74" actId="1076"/>
          <ac:picMkLst>
            <pc:docMk/>
            <pc:sldMk cId="412067003" sldId="440"/>
            <ac:picMk id="3" creationId="{125BEE3B-6328-8913-89DD-82A0B2C2C26C}"/>
          </ac:picMkLst>
        </pc:picChg>
      </pc:sldChg>
      <pc:sldChg chg="modNotesTx">
        <pc:chgData name="Adi Levy" userId="a8761358-a268-46f9-a40e-13a812d74606" providerId="ADAL" clId="{E60D4C52-3817-412B-AD8D-3BBDF2840896}" dt="2022-10-17T22:02:06.666" v="1154" actId="20577"/>
        <pc:sldMkLst>
          <pc:docMk/>
          <pc:sldMk cId="2578944035" sldId="447"/>
        </pc:sldMkLst>
      </pc:sldChg>
      <pc:sldChg chg="modNotesTx">
        <pc:chgData name="Adi Levy" userId="a8761358-a268-46f9-a40e-13a812d74606" providerId="ADAL" clId="{E60D4C52-3817-412B-AD8D-3BBDF2840896}" dt="2022-10-17T22:16:20.708" v="1351" actId="20577"/>
        <pc:sldMkLst>
          <pc:docMk/>
          <pc:sldMk cId="1578311995" sldId="460"/>
        </pc:sldMkLst>
      </pc:sldChg>
      <pc:sldChg chg="modAnim">
        <pc:chgData name="Adi Levy" userId="a8761358-a268-46f9-a40e-13a812d74606" providerId="ADAL" clId="{E60D4C52-3817-412B-AD8D-3BBDF2840896}" dt="2022-10-17T20:22:19.040" v="81"/>
        <pc:sldMkLst>
          <pc:docMk/>
          <pc:sldMk cId="914900599" sldId="487"/>
        </pc:sldMkLst>
      </pc:sldChg>
    </pc:docChg>
  </pc:docChgLst>
  <pc:docChgLst>
    <pc:chgData name="Adi Levy" userId="a8761358-a268-46f9-a40e-13a812d74606" providerId="ADAL" clId="{9E591478-5489-4783-8937-444460310E68}"/>
    <pc:docChg chg="undo redo custSel addSld delSld modSld sldOrd">
      <pc:chgData name="Adi Levy" userId="a8761358-a268-46f9-a40e-13a812d74606" providerId="ADAL" clId="{9E591478-5489-4783-8937-444460310E68}" dt="2021-12-23T12:16:52.898" v="4582" actId="478"/>
      <pc:docMkLst>
        <pc:docMk/>
      </pc:docMkLst>
      <pc:sldChg chg="del">
        <pc:chgData name="Adi Levy" userId="a8761358-a268-46f9-a40e-13a812d74606" providerId="ADAL" clId="{9E591478-5489-4783-8937-444460310E68}" dt="2021-12-23T09:18:38.931" v="3362" actId="47"/>
        <pc:sldMkLst>
          <pc:docMk/>
          <pc:sldMk cId="252653903" sldId="259"/>
        </pc:sldMkLst>
      </pc:sldChg>
      <pc:sldChg chg="del">
        <pc:chgData name="Adi Levy" userId="a8761358-a268-46f9-a40e-13a812d74606" providerId="ADAL" clId="{9E591478-5489-4783-8937-444460310E68}" dt="2021-12-23T09:18:38.931" v="3362" actId="47"/>
        <pc:sldMkLst>
          <pc:docMk/>
          <pc:sldMk cId="743088864" sldId="260"/>
        </pc:sldMkLst>
      </pc:sldChg>
      <pc:sldChg chg="del">
        <pc:chgData name="Adi Levy" userId="a8761358-a268-46f9-a40e-13a812d74606" providerId="ADAL" clId="{9E591478-5489-4783-8937-444460310E68}" dt="2021-12-23T09:18:38.931" v="3362" actId="47"/>
        <pc:sldMkLst>
          <pc:docMk/>
          <pc:sldMk cId="2029737136" sldId="261"/>
        </pc:sldMkLst>
      </pc:sldChg>
      <pc:sldChg chg="del">
        <pc:chgData name="Adi Levy" userId="a8761358-a268-46f9-a40e-13a812d74606" providerId="ADAL" clId="{9E591478-5489-4783-8937-444460310E68}" dt="2021-12-23T09:18:38.931" v="3362" actId="47"/>
        <pc:sldMkLst>
          <pc:docMk/>
          <pc:sldMk cId="2470560190" sldId="262"/>
        </pc:sldMkLst>
      </pc:sldChg>
      <pc:sldChg chg="del">
        <pc:chgData name="Adi Levy" userId="a8761358-a268-46f9-a40e-13a812d74606" providerId="ADAL" clId="{9E591478-5489-4783-8937-444460310E68}" dt="2021-12-23T09:18:38.931" v="3362" actId="47"/>
        <pc:sldMkLst>
          <pc:docMk/>
          <pc:sldMk cId="2391202664" sldId="264"/>
        </pc:sldMkLst>
      </pc:sldChg>
      <pc:sldChg chg="del">
        <pc:chgData name="Adi Levy" userId="a8761358-a268-46f9-a40e-13a812d74606" providerId="ADAL" clId="{9E591478-5489-4783-8937-444460310E68}" dt="2021-12-23T09:18:38.931" v="3362" actId="47"/>
        <pc:sldMkLst>
          <pc:docMk/>
          <pc:sldMk cId="3490554885" sldId="268"/>
        </pc:sldMkLst>
      </pc:sldChg>
      <pc:sldChg chg="del">
        <pc:chgData name="Adi Levy" userId="a8761358-a268-46f9-a40e-13a812d74606" providerId="ADAL" clId="{9E591478-5489-4783-8937-444460310E68}" dt="2021-12-23T09:18:38.931" v="3362" actId="47"/>
        <pc:sldMkLst>
          <pc:docMk/>
          <pc:sldMk cId="356177914" sldId="269"/>
        </pc:sldMkLst>
      </pc:sldChg>
      <pc:sldChg chg="del">
        <pc:chgData name="Adi Levy" userId="a8761358-a268-46f9-a40e-13a812d74606" providerId="ADAL" clId="{9E591478-5489-4783-8937-444460310E68}" dt="2021-12-23T09:18:38.931" v="3362" actId="47"/>
        <pc:sldMkLst>
          <pc:docMk/>
          <pc:sldMk cId="3800091344" sldId="270"/>
        </pc:sldMkLst>
      </pc:sldChg>
      <pc:sldChg chg="del">
        <pc:chgData name="Adi Levy" userId="a8761358-a268-46f9-a40e-13a812d74606" providerId="ADAL" clId="{9E591478-5489-4783-8937-444460310E68}" dt="2021-12-23T09:18:38.931" v="3362" actId="47"/>
        <pc:sldMkLst>
          <pc:docMk/>
          <pc:sldMk cId="1462518225" sldId="271"/>
        </pc:sldMkLst>
      </pc:sldChg>
      <pc:sldChg chg="del">
        <pc:chgData name="Adi Levy" userId="a8761358-a268-46f9-a40e-13a812d74606" providerId="ADAL" clId="{9E591478-5489-4783-8937-444460310E68}" dt="2021-12-23T09:18:38.931" v="3362" actId="47"/>
        <pc:sldMkLst>
          <pc:docMk/>
          <pc:sldMk cId="2722377946" sldId="272"/>
        </pc:sldMkLst>
      </pc:sldChg>
      <pc:sldChg chg="del">
        <pc:chgData name="Adi Levy" userId="a8761358-a268-46f9-a40e-13a812d74606" providerId="ADAL" clId="{9E591478-5489-4783-8937-444460310E68}" dt="2021-12-23T09:18:38.931" v="3362" actId="47"/>
        <pc:sldMkLst>
          <pc:docMk/>
          <pc:sldMk cId="461242810" sldId="274"/>
        </pc:sldMkLst>
      </pc:sldChg>
      <pc:sldChg chg="del">
        <pc:chgData name="Adi Levy" userId="a8761358-a268-46f9-a40e-13a812d74606" providerId="ADAL" clId="{9E591478-5489-4783-8937-444460310E68}" dt="2021-12-23T09:18:38.931" v="3362" actId="47"/>
        <pc:sldMkLst>
          <pc:docMk/>
          <pc:sldMk cId="1389823368" sldId="284"/>
        </pc:sldMkLst>
      </pc:sldChg>
      <pc:sldChg chg="del">
        <pc:chgData name="Adi Levy" userId="a8761358-a268-46f9-a40e-13a812d74606" providerId="ADAL" clId="{9E591478-5489-4783-8937-444460310E68}" dt="2021-12-23T09:18:38.931" v="3362" actId="47"/>
        <pc:sldMkLst>
          <pc:docMk/>
          <pc:sldMk cId="1075425554" sldId="285"/>
        </pc:sldMkLst>
      </pc:sldChg>
      <pc:sldChg chg="del">
        <pc:chgData name="Adi Levy" userId="a8761358-a268-46f9-a40e-13a812d74606" providerId="ADAL" clId="{9E591478-5489-4783-8937-444460310E68}" dt="2021-12-23T09:18:38.931" v="3362" actId="47"/>
        <pc:sldMkLst>
          <pc:docMk/>
          <pc:sldMk cId="1267755450" sldId="286"/>
        </pc:sldMkLst>
      </pc:sldChg>
      <pc:sldChg chg="del">
        <pc:chgData name="Adi Levy" userId="a8761358-a268-46f9-a40e-13a812d74606" providerId="ADAL" clId="{9E591478-5489-4783-8937-444460310E68}" dt="2021-12-23T09:18:38.931" v="3362" actId="47"/>
        <pc:sldMkLst>
          <pc:docMk/>
          <pc:sldMk cId="3532207612" sldId="287"/>
        </pc:sldMkLst>
      </pc:sldChg>
      <pc:sldChg chg="del">
        <pc:chgData name="Adi Levy" userId="a8761358-a268-46f9-a40e-13a812d74606" providerId="ADAL" clId="{9E591478-5489-4783-8937-444460310E68}" dt="2021-12-23T09:18:38.931" v="3362" actId="47"/>
        <pc:sldMkLst>
          <pc:docMk/>
          <pc:sldMk cId="3952464290" sldId="290"/>
        </pc:sldMkLst>
      </pc:sldChg>
      <pc:sldChg chg="del">
        <pc:chgData name="Adi Levy" userId="a8761358-a268-46f9-a40e-13a812d74606" providerId="ADAL" clId="{9E591478-5489-4783-8937-444460310E68}" dt="2021-12-23T09:18:38.931" v="3362" actId="47"/>
        <pc:sldMkLst>
          <pc:docMk/>
          <pc:sldMk cId="449871929" sldId="291"/>
        </pc:sldMkLst>
      </pc:sldChg>
      <pc:sldChg chg="del">
        <pc:chgData name="Adi Levy" userId="a8761358-a268-46f9-a40e-13a812d74606" providerId="ADAL" clId="{9E591478-5489-4783-8937-444460310E68}" dt="2021-12-23T09:18:38.931" v="3362" actId="47"/>
        <pc:sldMkLst>
          <pc:docMk/>
          <pc:sldMk cId="3297616269" sldId="292"/>
        </pc:sldMkLst>
      </pc:sldChg>
      <pc:sldChg chg="del">
        <pc:chgData name="Adi Levy" userId="a8761358-a268-46f9-a40e-13a812d74606" providerId="ADAL" clId="{9E591478-5489-4783-8937-444460310E68}" dt="2021-12-23T09:18:38.931" v="3362" actId="47"/>
        <pc:sldMkLst>
          <pc:docMk/>
          <pc:sldMk cId="2301723891" sldId="294"/>
        </pc:sldMkLst>
      </pc:sldChg>
      <pc:sldChg chg="del">
        <pc:chgData name="Adi Levy" userId="a8761358-a268-46f9-a40e-13a812d74606" providerId="ADAL" clId="{9E591478-5489-4783-8937-444460310E68}" dt="2021-12-23T09:18:38.931" v="3362" actId="47"/>
        <pc:sldMkLst>
          <pc:docMk/>
          <pc:sldMk cId="2262434059" sldId="295"/>
        </pc:sldMkLst>
      </pc:sldChg>
      <pc:sldChg chg="del">
        <pc:chgData name="Adi Levy" userId="a8761358-a268-46f9-a40e-13a812d74606" providerId="ADAL" clId="{9E591478-5489-4783-8937-444460310E68}" dt="2021-12-23T09:18:38.931" v="3362" actId="47"/>
        <pc:sldMkLst>
          <pc:docMk/>
          <pc:sldMk cId="568615965" sldId="296"/>
        </pc:sldMkLst>
      </pc:sldChg>
      <pc:sldChg chg="del">
        <pc:chgData name="Adi Levy" userId="a8761358-a268-46f9-a40e-13a812d74606" providerId="ADAL" clId="{9E591478-5489-4783-8937-444460310E68}" dt="2021-12-23T09:18:38.931" v="3362" actId="47"/>
        <pc:sldMkLst>
          <pc:docMk/>
          <pc:sldMk cId="1699119507" sldId="307"/>
        </pc:sldMkLst>
      </pc:sldChg>
      <pc:sldChg chg="del">
        <pc:chgData name="Adi Levy" userId="a8761358-a268-46f9-a40e-13a812d74606" providerId="ADAL" clId="{9E591478-5489-4783-8937-444460310E68}" dt="2021-12-23T09:18:38.931" v="3362" actId="47"/>
        <pc:sldMkLst>
          <pc:docMk/>
          <pc:sldMk cId="2836564739" sldId="312"/>
        </pc:sldMkLst>
      </pc:sldChg>
      <pc:sldChg chg="del">
        <pc:chgData name="Adi Levy" userId="a8761358-a268-46f9-a40e-13a812d74606" providerId="ADAL" clId="{9E591478-5489-4783-8937-444460310E68}" dt="2021-12-23T09:18:38.931" v="3362" actId="47"/>
        <pc:sldMkLst>
          <pc:docMk/>
          <pc:sldMk cId="878590327" sldId="315"/>
        </pc:sldMkLst>
      </pc:sldChg>
      <pc:sldChg chg="del">
        <pc:chgData name="Adi Levy" userId="a8761358-a268-46f9-a40e-13a812d74606" providerId="ADAL" clId="{9E591478-5489-4783-8937-444460310E68}" dt="2021-12-23T09:18:38.931" v="3362" actId="47"/>
        <pc:sldMkLst>
          <pc:docMk/>
          <pc:sldMk cId="1104583503" sldId="322"/>
        </pc:sldMkLst>
      </pc:sldChg>
      <pc:sldChg chg="del">
        <pc:chgData name="Adi Levy" userId="a8761358-a268-46f9-a40e-13a812d74606" providerId="ADAL" clId="{9E591478-5489-4783-8937-444460310E68}" dt="2021-12-23T09:18:38.931" v="3362" actId="47"/>
        <pc:sldMkLst>
          <pc:docMk/>
          <pc:sldMk cId="364227550" sldId="324"/>
        </pc:sldMkLst>
      </pc:sldChg>
      <pc:sldChg chg="del">
        <pc:chgData name="Adi Levy" userId="a8761358-a268-46f9-a40e-13a812d74606" providerId="ADAL" clId="{9E591478-5489-4783-8937-444460310E68}" dt="2021-12-23T09:18:38.931" v="3362" actId="47"/>
        <pc:sldMkLst>
          <pc:docMk/>
          <pc:sldMk cId="2637569650" sldId="325"/>
        </pc:sldMkLst>
      </pc:sldChg>
      <pc:sldChg chg="del">
        <pc:chgData name="Adi Levy" userId="a8761358-a268-46f9-a40e-13a812d74606" providerId="ADAL" clId="{9E591478-5489-4783-8937-444460310E68}" dt="2021-12-23T09:18:38.931" v="3362" actId="47"/>
        <pc:sldMkLst>
          <pc:docMk/>
          <pc:sldMk cId="1983240201" sldId="326"/>
        </pc:sldMkLst>
      </pc:sldChg>
      <pc:sldChg chg="del">
        <pc:chgData name="Adi Levy" userId="a8761358-a268-46f9-a40e-13a812d74606" providerId="ADAL" clId="{9E591478-5489-4783-8937-444460310E68}" dt="2021-12-23T09:18:38.931" v="3362" actId="47"/>
        <pc:sldMkLst>
          <pc:docMk/>
          <pc:sldMk cId="976640862" sldId="327"/>
        </pc:sldMkLst>
      </pc:sldChg>
      <pc:sldChg chg="del">
        <pc:chgData name="Adi Levy" userId="a8761358-a268-46f9-a40e-13a812d74606" providerId="ADAL" clId="{9E591478-5489-4783-8937-444460310E68}" dt="2021-12-23T09:18:38.931" v="3362" actId="47"/>
        <pc:sldMkLst>
          <pc:docMk/>
          <pc:sldMk cId="2674467595" sldId="328"/>
        </pc:sldMkLst>
      </pc:sldChg>
      <pc:sldChg chg="del">
        <pc:chgData name="Adi Levy" userId="a8761358-a268-46f9-a40e-13a812d74606" providerId="ADAL" clId="{9E591478-5489-4783-8937-444460310E68}" dt="2021-12-23T09:18:38.931" v="3362" actId="47"/>
        <pc:sldMkLst>
          <pc:docMk/>
          <pc:sldMk cId="2995008475" sldId="329"/>
        </pc:sldMkLst>
      </pc:sldChg>
      <pc:sldChg chg="del">
        <pc:chgData name="Adi Levy" userId="a8761358-a268-46f9-a40e-13a812d74606" providerId="ADAL" clId="{9E591478-5489-4783-8937-444460310E68}" dt="2021-12-23T09:18:38.931" v="3362" actId="47"/>
        <pc:sldMkLst>
          <pc:docMk/>
          <pc:sldMk cId="3042998635" sldId="330"/>
        </pc:sldMkLst>
      </pc:sldChg>
      <pc:sldChg chg="del">
        <pc:chgData name="Adi Levy" userId="a8761358-a268-46f9-a40e-13a812d74606" providerId="ADAL" clId="{9E591478-5489-4783-8937-444460310E68}" dt="2021-12-23T09:18:38.931" v="3362" actId="47"/>
        <pc:sldMkLst>
          <pc:docMk/>
          <pc:sldMk cId="1009123699" sldId="331"/>
        </pc:sldMkLst>
      </pc:sldChg>
      <pc:sldChg chg="del">
        <pc:chgData name="Adi Levy" userId="a8761358-a268-46f9-a40e-13a812d74606" providerId="ADAL" clId="{9E591478-5489-4783-8937-444460310E68}" dt="2021-12-23T09:18:38.931" v="3362" actId="47"/>
        <pc:sldMkLst>
          <pc:docMk/>
          <pc:sldMk cId="2087987277" sldId="332"/>
        </pc:sldMkLst>
      </pc:sldChg>
      <pc:sldChg chg="del">
        <pc:chgData name="Adi Levy" userId="a8761358-a268-46f9-a40e-13a812d74606" providerId="ADAL" clId="{9E591478-5489-4783-8937-444460310E68}" dt="2021-12-23T09:18:38.931" v="3362" actId="47"/>
        <pc:sldMkLst>
          <pc:docMk/>
          <pc:sldMk cId="520129099" sldId="333"/>
        </pc:sldMkLst>
      </pc:sldChg>
      <pc:sldChg chg="del">
        <pc:chgData name="Adi Levy" userId="a8761358-a268-46f9-a40e-13a812d74606" providerId="ADAL" clId="{9E591478-5489-4783-8937-444460310E68}" dt="2021-12-23T09:18:38.931" v="3362" actId="47"/>
        <pc:sldMkLst>
          <pc:docMk/>
          <pc:sldMk cId="2210165850" sldId="334"/>
        </pc:sldMkLst>
      </pc:sldChg>
      <pc:sldChg chg="del">
        <pc:chgData name="Adi Levy" userId="a8761358-a268-46f9-a40e-13a812d74606" providerId="ADAL" clId="{9E591478-5489-4783-8937-444460310E68}" dt="2021-12-23T09:18:38.931" v="3362" actId="47"/>
        <pc:sldMkLst>
          <pc:docMk/>
          <pc:sldMk cId="2683603080" sldId="335"/>
        </pc:sldMkLst>
      </pc:sldChg>
      <pc:sldChg chg="del">
        <pc:chgData name="Adi Levy" userId="a8761358-a268-46f9-a40e-13a812d74606" providerId="ADAL" clId="{9E591478-5489-4783-8937-444460310E68}" dt="2021-12-23T09:18:38.931" v="3362" actId="47"/>
        <pc:sldMkLst>
          <pc:docMk/>
          <pc:sldMk cId="3100320434" sldId="336"/>
        </pc:sldMkLst>
      </pc:sldChg>
      <pc:sldChg chg="del">
        <pc:chgData name="Adi Levy" userId="a8761358-a268-46f9-a40e-13a812d74606" providerId="ADAL" clId="{9E591478-5489-4783-8937-444460310E68}" dt="2021-12-23T09:18:38.931" v="3362" actId="47"/>
        <pc:sldMkLst>
          <pc:docMk/>
          <pc:sldMk cId="2386680039" sldId="337"/>
        </pc:sldMkLst>
      </pc:sldChg>
      <pc:sldChg chg="del">
        <pc:chgData name="Adi Levy" userId="a8761358-a268-46f9-a40e-13a812d74606" providerId="ADAL" clId="{9E591478-5489-4783-8937-444460310E68}" dt="2021-12-23T09:18:38.931" v="3362" actId="47"/>
        <pc:sldMkLst>
          <pc:docMk/>
          <pc:sldMk cId="712908516" sldId="338"/>
        </pc:sldMkLst>
      </pc:sldChg>
      <pc:sldChg chg="del">
        <pc:chgData name="Adi Levy" userId="a8761358-a268-46f9-a40e-13a812d74606" providerId="ADAL" clId="{9E591478-5489-4783-8937-444460310E68}" dt="2021-12-23T09:18:38.931" v="3362" actId="47"/>
        <pc:sldMkLst>
          <pc:docMk/>
          <pc:sldMk cId="3120240977" sldId="339"/>
        </pc:sldMkLst>
      </pc:sldChg>
      <pc:sldChg chg="addSp delSp modSp mod modAnim">
        <pc:chgData name="Adi Levy" userId="a8761358-a268-46f9-a40e-13a812d74606" providerId="ADAL" clId="{9E591478-5489-4783-8937-444460310E68}" dt="2021-12-23T09:45:06.286" v="3457"/>
        <pc:sldMkLst>
          <pc:docMk/>
          <pc:sldMk cId="619908034" sldId="361"/>
        </pc:sldMkLst>
        <pc:spChg chg="del">
          <ac:chgData name="Adi Levy" userId="a8761358-a268-46f9-a40e-13a812d74606" providerId="ADAL" clId="{9E591478-5489-4783-8937-444460310E68}" dt="2021-12-23T09:43:28.059" v="3438" actId="478"/>
          <ac:spMkLst>
            <pc:docMk/>
            <pc:sldMk cId="619908034" sldId="361"/>
            <ac:spMk id="6" creationId="{395C2374-8772-4385-A57C-1F83254632A0}"/>
          </ac:spMkLst>
        </pc:spChg>
        <pc:spChg chg="del mod">
          <ac:chgData name="Adi Levy" userId="a8761358-a268-46f9-a40e-13a812d74606" providerId="ADAL" clId="{9E591478-5489-4783-8937-444460310E68}" dt="2021-12-23T09:45:03.271" v="3456" actId="478"/>
          <ac:spMkLst>
            <pc:docMk/>
            <pc:sldMk cId="619908034" sldId="361"/>
            <ac:spMk id="7" creationId="{8D34E397-4B99-4623-A9CE-A7D90691DDDE}"/>
          </ac:spMkLst>
        </pc:spChg>
        <pc:spChg chg="del">
          <ac:chgData name="Adi Levy" userId="a8761358-a268-46f9-a40e-13a812d74606" providerId="ADAL" clId="{9E591478-5489-4783-8937-444460310E68}" dt="2021-12-23T09:43:26.356" v="3437" actId="478"/>
          <ac:spMkLst>
            <pc:docMk/>
            <pc:sldMk cId="619908034" sldId="361"/>
            <ac:spMk id="8" creationId="{B7F09FBA-A759-4DAB-BF5D-609D21C433E9}"/>
          </ac:spMkLst>
        </pc:spChg>
        <pc:spChg chg="add mod">
          <ac:chgData name="Adi Levy" userId="a8761358-a268-46f9-a40e-13a812d74606" providerId="ADAL" clId="{9E591478-5489-4783-8937-444460310E68}" dt="2021-12-23T09:45:06.286" v="3457"/>
          <ac:spMkLst>
            <pc:docMk/>
            <pc:sldMk cId="619908034" sldId="361"/>
            <ac:spMk id="11" creationId="{59857107-4708-4073-9A94-7BBF8AACB756}"/>
          </ac:spMkLst>
        </pc:spChg>
        <pc:spChg chg="mod">
          <ac:chgData name="Adi Levy" userId="a8761358-a268-46f9-a40e-13a812d74606" providerId="ADAL" clId="{9E591478-5489-4783-8937-444460310E68}" dt="2021-12-23T09:43:23.673" v="3436" actId="20577"/>
          <ac:spMkLst>
            <pc:docMk/>
            <pc:sldMk cId="619908034" sldId="361"/>
            <ac:spMk id="12" creationId="{A87AB16E-E164-48D0-B031-7D49A06CD02D}"/>
          </ac:spMkLst>
        </pc:spChg>
        <pc:picChg chg="add mod ord">
          <ac:chgData name="Adi Levy" userId="a8761358-a268-46f9-a40e-13a812d74606" providerId="ADAL" clId="{9E591478-5489-4783-8937-444460310E68}" dt="2021-12-23T09:44:04.158" v="3448" actId="1076"/>
          <ac:picMkLst>
            <pc:docMk/>
            <pc:sldMk cId="619908034" sldId="361"/>
            <ac:picMk id="9" creationId="{D0034199-BB9E-4463-B737-DB4806DFA289}"/>
          </ac:picMkLst>
        </pc:picChg>
        <pc:picChg chg="add mod">
          <ac:chgData name="Adi Levy" userId="a8761358-a268-46f9-a40e-13a812d74606" providerId="ADAL" clId="{9E591478-5489-4783-8937-444460310E68}" dt="2021-12-23T09:43:48.353" v="3442" actId="1076"/>
          <ac:picMkLst>
            <pc:docMk/>
            <pc:sldMk cId="619908034" sldId="361"/>
            <ac:picMk id="10" creationId="{28E77F57-D601-4D5C-AC44-131CBBB0D2F4}"/>
          </ac:picMkLst>
        </pc:picChg>
      </pc:sldChg>
      <pc:sldChg chg="modAnim">
        <pc:chgData name="Adi Levy" userId="a8761358-a268-46f9-a40e-13a812d74606" providerId="ADAL" clId="{9E591478-5489-4783-8937-444460310E68}" dt="2021-12-23T09:21:45.916" v="3373"/>
        <pc:sldMkLst>
          <pc:docMk/>
          <pc:sldMk cId="3312077836" sldId="364"/>
        </pc:sldMkLst>
      </pc:sldChg>
      <pc:sldChg chg="modAnim">
        <pc:chgData name="Adi Levy" userId="a8761358-a268-46f9-a40e-13a812d74606" providerId="ADAL" clId="{9E591478-5489-4783-8937-444460310E68}" dt="2021-12-23T09:21:27.487" v="3367"/>
        <pc:sldMkLst>
          <pc:docMk/>
          <pc:sldMk cId="1207862237" sldId="365"/>
        </pc:sldMkLst>
      </pc:sldChg>
      <pc:sldChg chg="modAnim">
        <pc:chgData name="Adi Levy" userId="a8761358-a268-46f9-a40e-13a812d74606" providerId="ADAL" clId="{9E591478-5489-4783-8937-444460310E68}" dt="2021-12-22T21:06:57.420" v="3"/>
        <pc:sldMkLst>
          <pc:docMk/>
          <pc:sldMk cId="3138539353" sldId="371"/>
        </pc:sldMkLst>
      </pc:sldChg>
      <pc:sldChg chg="modSp mod modAnim">
        <pc:chgData name="Adi Levy" userId="a8761358-a268-46f9-a40e-13a812d74606" providerId="ADAL" clId="{9E591478-5489-4783-8937-444460310E68}" dt="2021-12-22T21:18:40.854" v="300"/>
        <pc:sldMkLst>
          <pc:docMk/>
          <pc:sldMk cId="3181479248" sldId="376"/>
        </pc:sldMkLst>
        <pc:spChg chg="mod">
          <ac:chgData name="Adi Levy" userId="a8761358-a268-46f9-a40e-13a812d74606" providerId="ADAL" clId="{9E591478-5489-4783-8937-444460310E68}" dt="2021-12-22T21:18:01.625" v="293" actId="20577"/>
          <ac:spMkLst>
            <pc:docMk/>
            <pc:sldMk cId="3181479248" sldId="376"/>
            <ac:spMk id="6" creationId="{F7FE7EB5-0044-4F90-BA9B-FBCBB32773DA}"/>
          </ac:spMkLst>
        </pc:spChg>
      </pc:sldChg>
      <pc:sldChg chg="add del">
        <pc:chgData name="Adi Levy" userId="a8761358-a268-46f9-a40e-13a812d74606" providerId="ADAL" clId="{9E591478-5489-4783-8937-444460310E68}" dt="2021-12-22T21:19:09.068" v="302"/>
        <pc:sldMkLst>
          <pc:docMk/>
          <pc:sldMk cId="1089752662" sldId="377"/>
        </pc:sldMkLst>
      </pc:sldChg>
      <pc:sldChg chg="addSp modSp add mod modAnim">
        <pc:chgData name="Adi Levy" userId="a8761358-a268-46f9-a40e-13a812d74606" providerId="ADAL" clId="{9E591478-5489-4783-8937-444460310E68}" dt="2021-12-22T21:24:53.618" v="581"/>
        <pc:sldMkLst>
          <pc:docMk/>
          <pc:sldMk cId="3321590448" sldId="377"/>
        </pc:sldMkLst>
        <pc:spChg chg="mod">
          <ac:chgData name="Adi Levy" userId="a8761358-a268-46f9-a40e-13a812d74606" providerId="ADAL" clId="{9E591478-5489-4783-8937-444460310E68}" dt="2021-12-22T21:24:01.071" v="573" actId="20577"/>
          <ac:spMkLst>
            <pc:docMk/>
            <pc:sldMk cId="3321590448" sldId="377"/>
            <ac:spMk id="6" creationId="{F7FE7EB5-0044-4F90-BA9B-FBCBB32773DA}"/>
          </ac:spMkLst>
        </pc:spChg>
        <pc:picChg chg="add mod">
          <ac:chgData name="Adi Levy" userId="a8761358-a268-46f9-a40e-13a812d74606" providerId="ADAL" clId="{9E591478-5489-4783-8937-444460310E68}" dt="2021-12-22T21:19:53.353" v="322" actId="1076"/>
          <ac:picMkLst>
            <pc:docMk/>
            <pc:sldMk cId="3321590448" sldId="377"/>
            <ac:picMk id="5" creationId="{B8D047F1-D939-4E09-9533-07F80BAA4A3B}"/>
          </ac:picMkLst>
        </pc:picChg>
      </pc:sldChg>
      <pc:sldChg chg="addSp delSp modSp add mod delAnim modAnim">
        <pc:chgData name="Adi Levy" userId="a8761358-a268-46f9-a40e-13a812d74606" providerId="ADAL" clId="{9E591478-5489-4783-8937-444460310E68}" dt="2021-12-22T21:29:08.735" v="626" actId="20577"/>
        <pc:sldMkLst>
          <pc:docMk/>
          <pc:sldMk cId="1612170527" sldId="378"/>
        </pc:sldMkLst>
        <pc:spChg chg="mod">
          <ac:chgData name="Adi Levy" userId="a8761358-a268-46f9-a40e-13a812d74606" providerId="ADAL" clId="{9E591478-5489-4783-8937-444460310E68}" dt="2021-12-22T21:29:08.735" v="626" actId="20577"/>
          <ac:spMkLst>
            <pc:docMk/>
            <pc:sldMk cId="1612170527" sldId="378"/>
            <ac:spMk id="6" creationId="{F7FE7EB5-0044-4F90-BA9B-FBCBB32773DA}"/>
          </ac:spMkLst>
        </pc:spChg>
        <pc:picChg chg="add mod">
          <ac:chgData name="Adi Levy" userId="a8761358-a268-46f9-a40e-13a812d74606" providerId="ADAL" clId="{9E591478-5489-4783-8937-444460310E68}" dt="2021-12-22T21:28:03.011" v="594" actId="14100"/>
          <ac:picMkLst>
            <pc:docMk/>
            <pc:sldMk cId="1612170527" sldId="378"/>
            <ac:picMk id="4" creationId="{6A255D25-16B7-406B-AA9A-1177B7D9DBFD}"/>
          </ac:picMkLst>
        </pc:picChg>
        <pc:picChg chg="del">
          <ac:chgData name="Adi Levy" userId="a8761358-a268-46f9-a40e-13a812d74606" providerId="ADAL" clId="{9E591478-5489-4783-8937-444460310E68}" dt="2021-12-22T21:26:15.062" v="588" actId="478"/>
          <ac:picMkLst>
            <pc:docMk/>
            <pc:sldMk cId="1612170527" sldId="378"/>
            <ac:picMk id="5" creationId="{B8D047F1-D939-4E09-9533-07F80BAA4A3B}"/>
          </ac:picMkLst>
        </pc:picChg>
        <pc:picChg chg="add mod">
          <ac:chgData name="Adi Levy" userId="a8761358-a268-46f9-a40e-13a812d74606" providerId="ADAL" clId="{9E591478-5489-4783-8937-444460310E68}" dt="2021-12-22T21:28:57.863" v="616" actId="1076"/>
          <ac:picMkLst>
            <pc:docMk/>
            <pc:sldMk cId="1612170527" sldId="378"/>
            <ac:picMk id="9" creationId="{640FFFA0-2C3D-4E8F-BD0C-40E7A2532E33}"/>
          </ac:picMkLst>
        </pc:picChg>
        <pc:picChg chg="add mod">
          <ac:chgData name="Adi Levy" userId="a8761358-a268-46f9-a40e-13a812d74606" providerId="ADAL" clId="{9E591478-5489-4783-8937-444460310E68}" dt="2021-12-22T21:29:00.798" v="617" actId="1076"/>
          <ac:picMkLst>
            <pc:docMk/>
            <pc:sldMk cId="1612170527" sldId="378"/>
            <ac:picMk id="11" creationId="{0E6A5443-8151-436D-9164-7F2F94EDC7F6}"/>
          </ac:picMkLst>
        </pc:picChg>
      </pc:sldChg>
      <pc:sldChg chg="add del">
        <pc:chgData name="Adi Levy" userId="a8761358-a268-46f9-a40e-13a812d74606" providerId="ADAL" clId="{9E591478-5489-4783-8937-444460310E68}" dt="2021-12-22T21:42:45.427" v="1278" actId="47"/>
        <pc:sldMkLst>
          <pc:docMk/>
          <pc:sldMk cId="77569071" sldId="379"/>
        </pc:sldMkLst>
      </pc:sldChg>
      <pc:sldChg chg="addSp delSp modSp add mod delAnim modAnim">
        <pc:chgData name="Adi Levy" userId="a8761358-a268-46f9-a40e-13a812d74606" providerId="ADAL" clId="{9E591478-5489-4783-8937-444460310E68}" dt="2021-12-22T21:33:05.405" v="882"/>
        <pc:sldMkLst>
          <pc:docMk/>
          <pc:sldMk cId="1877439699" sldId="380"/>
        </pc:sldMkLst>
        <pc:spChg chg="mod">
          <ac:chgData name="Adi Levy" userId="a8761358-a268-46f9-a40e-13a812d74606" providerId="ADAL" clId="{9E591478-5489-4783-8937-444460310E68}" dt="2021-12-22T21:32:37.184" v="879" actId="20577"/>
          <ac:spMkLst>
            <pc:docMk/>
            <pc:sldMk cId="1877439699" sldId="380"/>
            <ac:spMk id="6" creationId="{F7FE7EB5-0044-4F90-BA9B-FBCBB32773DA}"/>
          </ac:spMkLst>
        </pc:spChg>
        <pc:picChg chg="del">
          <ac:chgData name="Adi Levy" userId="a8761358-a268-46f9-a40e-13a812d74606" providerId="ADAL" clId="{9E591478-5489-4783-8937-444460310E68}" dt="2021-12-22T21:31:00.783" v="745" actId="478"/>
          <ac:picMkLst>
            <pc:docMk/>
            <pc:sldMk cId="1877439699" sldId="380"/>
            <ac:picMk id="5" creationId="{B8D047F1-D939-4E09-9533-07F80BAA4A3B}"/>
          </ac:picMkLst>
        </pc:picChg>
        <pc:picChg chg="add mod">
          <ac:chgData name="Adi Levy" userId="a8761358-a268-46f9-a40e-13a812d74606" providerId="ADAL" clId="{9E591478-5489-4783-8937-444460310E68}" dt="2021-12-22T21:33:03.168" v="881" actId="1076"/>
          <ac:picMkLst>
            <pc:docMk/>
            <pc:sldMk cId="1877439699" sldId="380"/>
            <ac:picMk id="8" creationId="{B2CFB904-86DD-490A-971C-593E5B3D9AA6}"/>
          </ac:picMkLst>
        </pc:picChg>
      </pc:sldChg>
      <pc:sldChg chg="addSp delSp modSp add mod delAnim modAnim">
        <pc:chgData name="Adi Levy" userId="a8761358-a268-46f9-a40e-13a812d74606" providerId="ADAL" clId="{9E591478-5489-4783-8937-444460310E68}" dt="2021-12-22T21:37:56.492" v="1023" actId="478"/>
        <pc:sldMkLst>
          <pc:docMk/>
          <pc:sldMk cId="897098137" sldId="381"/>
        </pc:sldMkLst>
        <pc:spChg chg="mod">
          <ac:chgData name="Adi Levy" userId="a8761358-a268-46f9-a40e-13a812d74606" providerId="ADAL" clId="{9E591478-5489-4783-8937-444460310E68}" dt="2021-12-22T21:37:04.042" v="1013" actId="20577"/>
          <ac:spMkLst>
            <pc:docMk/>
            <pc:sldMk cId="897098137" sldId="381"/>
            <ac:spMk id="6" creationId="{F7FE7EB5-0044-4F90-BA9B-FBCBB32773DA}"/>
          </ac:spMkLst>
        </pc:spChg>
        <pc:picChg chg="del">
          <ac:chgData name="Adi Levy" userId="a8761358-a268-46f9-a40e-13a812d74606" providerId="ADAL" clId="{9E591478-5489-4783-8937-444460310E68}" dt="2021-12-22T21:37:05.625" v="1014" actId="478"/>
          <ac:picMkLst>
            <pc:docMk/>
            <pc:sldMk cId="897098137" sldId="381"/>
            <ac:picMk id="8" creationId="{B2CFB904-86DD-490A-971C-593E5B3D9AA6}"/>
          </ac:picMkLst>
        </pc:picChg>
        <pc:picChg chg="add del mod">
          <ac:chgData name="Adi Levy" userId="a8761358-a268-46f9-a40e-13a812d74606" providerId="ADAL" clId="{9E591478-5489-4783-8937-444460310E68}" dt="2021-12-22T21:37:24.857" v="1018" actId="478"/>
          <ac:picMkLst>
            <pc:docMk/>
            <pc:sldMk cId="897098137" sldId="381"/>
            <ac:picMk id="9" creationId="{62A5B9DB-1520-485D-A8F5-14C8B2F43151}"/>
          </ac:picMkLst>
        </pc:picChg>
        <pc:picChg chg="add del mod">
          <ac:chgData name="Adi Levy" userId="a8761358-a268-46f9-a40e-13a812d74606" providerId="ADAL" clId="{9E591478-5489-4783-8937-444460310E68}" dt="2021-12-22T21:37:56.492" v="1023" actId="478"/>
          <ac:picMkLst>
            <pc:docMk/>
            <pc:sldMk cId="897098137" sldId="381"/>
            <ac:picMk id="10" creationId="{C6028E1A-60BA-4408-ADB2-083AB22EA664}"/>
          </ac:picMkLst>
        </pc:picChg>
      </pc:sldChg>
      <pc:sldChg chg="addSp modSp add mod modAnim">
        <pc:chgData name="Adi Levy" userId="a8761358-a268-46f9-a40e-13a812d74606" providerId="ADAL" clId="{9E591478-5489-4783-8937-444460310E68}" dt="2021-12-22T21:38:21.631" v="1033"/>
        <pc:sldMkLst>
          <pc:docMk/>
          <pc:sldMk cId="1868186404" sldId="382"/>
        </pc:sldMkLst>
        <pc:spChg chg="mod">
          <ac:chgData name="Adi Levy" userId="a8761358-a268-46f9-a40e-13a812d74606" providerId="ADAL" clId="{9E591478-5489-4783-8937-444460310E68}" dt="2021-12-22T21:38:01.612" v="1025" actId="20577"/>
          <ac:spMkLst>
            <pc:docMk/>
            <pc:sldMk cId="1868186404" sldId="382"/>
            <ac:spMk id="6" creationId="{F7FE7EB5-0044-4F90-BA9B-FBCBB32773DA}"/>
          </ac:spMkLst>
        </pc:spChg>
        <pc:picChg chg="add mod">
          <ac:chgData name="Adi Levy" userId="a8761358-a268-46f9-a40e-13a812d74606" providerId="ADAL" clId="{9E591478-5489-4783-8937-444460310E68}" dt="2021-12-22T21:38:18.716" v="1031" actId="1076"/>
          <ac:picMkLst>
            <pc:docMk/>
            <pc:sldMk cId="1868186404" sldId="382"/>
            <ac:picMk id="5" creationId="{9FC24E0A-A999-4BDA-8BD1-74D58299A621}"/>
          </ac:picMkLst>
        </pc:picChg>
      </pc:sldChg>
      <pc:sldChg chg="modSp add ord modAnim">
        <pc:chgData name="Adi Levy" userId="a8761358-a268-46f9-a40e-13a812d74606" providerId="ADAL" clId="{9E591478-5489-4783-8937-444460310E68}" dt="2021-12-22T21:45:10.845" v="1288"/>
        <pc:sldMkLst>
          <pc:docMk/>
          <pc:sldMk cId="2339017665" sldId="383"/>
        </pc:sldMkLst>
        <pc:spChg chg="mod">
          <ac:chgData name="Adi Levy" userId="a8761358-a268-46f9-a40e-13a812d74606" providerId="ADAL" clId="{9E591478-5489-4783-8937-444460310E68}" dt="2021-12-22T21:41:25.786" v="1277" actId="20577"/>
          <ac:spMkLst>
            <pc:docMk/>
            <pc:sldMk cId="2339017665" sldId="383"/>
            <ac:spMk id="6" creationId="{F7FE7EB5-0044-4F90-BA9B-FBCBB32773DA}"/>
          </ac:spMkLst>
        </pc:spChg>
      </pc:sldChg>
      <pc:sldChg chg="add del">
        <pc:chgData name="Adi Levy" userId="a8761358-a268-46f9-a40e-13a812d74606" providerId="ADAL" clId="{9E591478-5489-4783-8937-444460310E68}" dt="2021-12-22T21:38:03.622" v="1027"/>
        <pc:sldMkLst>
          <pc:docMk/>
          <pc:sldMk cId="3548487689" sldId="383"/>
        </pc:sldMkLst>
      </pc:sldChg>
      <pc:sldChg chg="addSp modSp add mod modAnim">
        <pc:chgData name="Adi Levy" userId="a8761358-a268-46f9-a40e-13a812d74606" providerId="ADAL" clId="{9E591478-5489-4783-8937-444460310E68}" dt="2021-12-23T08:08:51.444" v="1723" actId="20577"/>
        <pc:sldMkLst>
          <pc:docMk/>
          <pc:sldMk cId="721114547" sldId="384"/>
        </pc:sldMkLst>
        <pc:spChg chg="mod">
          <ac:chgData name="Adi Levy" userId="a8761358-a268-46f9-a40e-13a812d74606" providerId="ADAL" clId="{9E591478-5489-4783-8937-444460310E68}" dt="2021-12-23T08:08:51.444" v="1723" actId="20577"/>
          <ac:spMkLst>
            <pc:docMk/>
            <pc:sldMk cId="721114547" sldId="384"/>
            <ac:spMk id="6" creationId="{F7FE7EB5-0044-4F90-BA9B-FBCBB32773DA}"/>
          </ac:spMkLst>
        </pc:spChg>
        <pc:picChg chg="add mod">
          <ac:chgData name="Adi Levy" userId="a8761358-a268-46f9-a40e-13a812d74606" providerId="ADAL" clId="{9E591478-5489-4783-8937-444460310E68}" dt="2021-12-23T08:08:30.781" v="1706" actId="1076"/>
          <ac:picMkLst>
            <pc:docMk/>
            <pc:sldMk cId="721114547" sldId="384"/>
            <ac:picMk id="4" creationId="{4A0CC923-44CE-4062-9558-C4AEDD5B994E}"/>
          </ac:picMkLst>
        </pc:picChg>
      </pc:sldChg>
      <pc:sldChg chg="addSp modSp add mod ord modAnim">
        <pc:chgData name="Adi Levy" userId="a8761358-a268-46f9-a40e-13a812d74606" providerId="ADAL" clId="{9E591478-5489-4783-8937-444460310E68}" dt="2021-12-22T22:01:52.427" v="1645" actId="1076"/>
        <pc:sldMkLst>
          <pc:docMk/>
          <pc:sldMk cId="3529114469" sldId="385"/>
        </pc:sldMkLst>
        <pc:spChg chg="mod">
          <ac:chgData name="Adi Levy" userId="a8761358-a268-46f9-a40e-13a812d74606" providerId="ADAL" clId="{9E591478-5489-4783-8937-444460310E68}" dt="2021-12-22T22:01:12.109" v="1639" actId="1076"/>
          <ac:spMkLst>
            <pc:docMk/>
            <pc:sldMk cId="3529114469" sldId="385"/>
            <ac:spMk id="6" creationId="{F7FE7EB5-0044-4F90-BA9B-FBCBB32773DA}"/>
          </ac:spMkLst>
        </pc:spChg>
        <pc:spChg chg="add mod">
          <ac:chgData name="Adi Levy" userId="a8761358-a268-46f9-a40e-13a812d74606" providerId="ADAL" clId="{9E591478-5489-4783-8937-444460310E68}" dt="2021-12-22T22:01:17.309" v="1641" actId="14100"/>
          <ac:spMkLst>
            <pc:docMk/>
            <pc:sldMk cId="3529114469" sldId="385"/>
            <ac:spMk id="8" creationId="{7AB897F3-BDC9-417B-B021-79E8F4D1148F}"/>
          </ac:spMkLst>
        </pc:spChg>
        <pc:spChg chg="add mod">
          <ac:chgData name="Adi Levy" userId="a8761358-a268-46f9-a40e-13a812d74606" providerId="ADAL" clId="{9E591478-5489-4783-8937-444460310E68}" dt="2021-12-22T22:01:26.432" v="1643" actId="1076"/>
          <ac:spMkLst>
            <pc:docMk/>
            <pc:sldMk cId="3529114469" sldId="385"/>
            <ac:spMk id="9" creationId="{578BC55D-D7E0-4721-9841-3C5F9666ECD2}"/>
          </ac:spMkLst>
        </pc:spChg>
        <pc:spChg chg="add mod">
          <ac:chgData name="Adi Levy" userId="a8761358-a268-46f9-a40e-13a812d74606" providerId="ADAL" clId="{9E591478-5489-4783-8937-444460310E68}" dt="2021-12-22T22:01:52.427" v="1645" actId="1076"/>
          <ac:spMkLst>
            <pc:docMk/>
            <pc:sldMk cId="3529114469" sldId="385"/>
            <ac:spMk id="10" creationId="{7F45B695-17D0-4310-A02D-673A3559FA7E}"/>
          </ac:spMkLst>
        </pc:spChg>
        <pc:picChg chg="add mod">
          <ac:chgData name="Adi Levy" userId="a8761358-a268-46f9-a40e-13a812d74606" providerId="ADAL" clId="{9E591478-5489-4783-8937-444460310E68}" dt="2021-12-22T22:01:09.266" v="1638" actId="1076"/>
          <ac:picMkLst>
            <pc:docMk/>
            <pc:sldMk cId="3529114469" sldId="385"/>
            <ac:picMk id="5" creationId="{41A3C19E-15DE-4B1A-BCE4-A4115CB4EB2D}"/>
          </ac:picMkLst>
        </pc:picChg>
      </pc:sldChg>
      <pc:sldChg chg="addSp modSp add mod ord modAnim">
        <pc:chgData name="Adi Levy" userId="a8761358-a268-46f9-a40e-13a812d74606" providerId="ADAL" clId="{9E591478-5489-4783-8937-444460310E68}" dt="2021-12-22T21:59:50.237" v="1629" actId="20577"/>
        <pc:sldMkLst>
          <pc:docMk/>
          <pc:sldMk cId="3290812306" sldId="386"/>
        </pc:sldMkLst>
        <pc:spChg chg="mod">
          <ac:chgData name="Adi Levy" userId="a8761358-a268-46f9-a40e-13a812d74606" providerId="ADAL" clId="{9E591478-5489-4783-8937-444460310E68}" dt="2021-12-22T21:55:34.789" v="1574" actId="14100"/>
          <ac:spMkLst>
            <pc:docMk/>
            <pc:sldMk cId="3290812306" sldId="386"/>
            <ac:spMk id="6" creationId="{F7FE7EB5-0044-4F90-BA9B-FBCBB32773DA}"/>
          </ac:spMkLst>
        </pc:spChg>
        <pc:spChg chg="add mod">
          <ac:chgData name="Adi Levy" userId="a8761358-a268-46f9-a40e-13a812d74606" providerId="ADAL" clId="{9E591478-5489-4783-8937-444460310E68}" dt="2021-12-22T21:55:42.143" v="1576" actId="14100"/>
          <ac:spMkLst>
            <pc:docMk/>
            <pc:sldMk cId="3290812306" sldId="386"/>
            <ac:spMk id="9" creationId="{1D5DF56E-6B93-4BD2-8939-30A1570182F2}"/>
          </ac:spMkLst>
        </pc:spChg>
        <pc:spChg chg="add mod">
          <ac:chgData name="Adi Levy" userId="a8761358-a268-46f9-a40e-13a812d74606" providerId="ADAL" clId="{9E591478-5489-4783-8937-444460310E68}" dt="2021-12-22T21:55:42.143" v="1576" actId="14100"/>
          <ac:spMkLst>
            <pc:docMk/>
            <pc:sldMk cId="3290812306" sldId="386"/>
            <ac:spMk id="10" creationId="{E7912BAE-47EE-4F01-8160-9E4F6E2C04F1}"/>
          </ac:spMkLst>
        </pc:spChg>
        <pc:spChg chg="add mod">
          <ac:chgData name="Adi Levy" userId="a8761358-a268-46f9-a40e-13a812d74606" providerId="ADAL" clId="{9E591478-5489-4783-8937-444460310E68}" dt="2021-12-22T21:55:42.143" v="1576" actId="14100"/>
          <ac:spMkLst>
            <pc:docMk/>
            <pc:sldMk cId="3290812306" sldId="386"/>
            <ac:spMk id="11" creationId="{F9493AC9-511F-47F3-8F76-329F964194BE}"/>
          </ac:spMkLst>
        </pc:spChg>
        <pc:spChg chg="add mod">
          <ac:chgData name="Adi Levy" userId="a8761358-a268-46f9-a40e-13a812d74606" providerId="ADAL" clId="{9E591478-5489-4783-8937-444460310E68}" dt="2021-12-22T21:55:42.143" v="1576" actId="14100"/>
          <ac:spMkLst>
            <pc:docMk/>
            <pc:sldMk cId="3290812306" sldId="386"/>
            <ac:spMk id="12" creationId="{99B3502C-556F-4A9E-B80C-7A94C17407FA}"/>
          </ac:spMkLst>
        </pc:spChg>
        <pc:spChg chg="add mod">
          <ac:chgData name="Adi Levy" userId="a8761358-a268-46f9-a40e-13a812d74606" providerId="ADAL" clId="{9E591478-5489-4783-8937-444460310E68}" dt="2021-12-22T21:55:42.143" v="1576" actId="14100"/>
          <ac:spMkLst>
            <pc:docMk/>
            <pc:sldMk cId="3290812306" sldId="386"/>
            <ac:spMk id="13" creationId="{405CACF3-23CC-4388-9A91-D681663A11FE}"/>
          </ac:spMkLst>
        </pc:spChg>
        <pc:spChg chg="add mod">
          <ac:chgData name="Adi Levy" userId="a8761358-a268-46f9-a40e-13a812d74606" providerId="ADAL" clId="{9E591478-5489-4783-8937-444460310E68}" dt="2021-12-22T21:55:42.143" v="1576" actId="14100"/>
          <ac:spMkLst>
            <pc:docMk/>
            <pc:sldMk cId="3290812306" sldId="386"/>
            <ac:spMk id="14" creationId="{7842E0A0-565A-406E-ABD3-3D37C566799A}"/>
          </ac:spMkLst>
        </pc:spChg>
        <pc:spChg chg="add mod">
          <ac:chgData name="Adi Levy" userId="a8761358-a268-46f9-a40e-13a812d74606" providerId="ADAL" clId="{9E591478-5489-4783-8937-444460310E68}" dt="2021-12-22T21:55:42.143" v="1576" actId="14100"/>
          <ac:spMkLst>
            <pc:docMk/>
            <pc:sldMk cId="3290812306" sldId="386"/>
            <ac:spMk id="15" creationId="{9F7FFFCA-5237-4D7A-B85E-490590C312BA}"/>
          </ac:spMkLst>
        </pc:spChg>
        <pc:spChg chg="add mod">
          <ac:chgData name="Adi Levy" userId="a8761358-a268-46f9-a40e-13a812d74606" providerId="ADAL" clId="{9E591478-5489-4783-8937-444460310E68}" dt="2021-12-22T21:55:42.143" v="1576" actId="14100"/>
          <ac:spMkLst>
            <pc:docMk/>
            <pc:sldMk cId="3290812306" sldId="386"/>
            <ac:spMk id="16" creationId="{B7003182-A6E9-4DE3-A973-0BDF77910020}"/>
          </ac:spMkLst>
        </pc:spChg>
        <pc:spChg chg="add mod">
          <ac:chgData name="Adi Levy" userId="a8761358-a268-46f9-a40e-13a812d74606" providerId="ADAL" clId="{9E591478-5489-4783-8937-444460310E68}" dt="2021-12-22T21:55:42.143" v="1576" actId="14100"/>
          <ac:spMkLst>
            <pc:docMk/>
            <pc:sldMk cId="3290812306" sldId="386"/>
            <ac:spMk id="17" creationId="{0B7DD3E0-61E5-45BC-8898-122B109731E9}"/>
          </ac:spMkLst>
        </pc:spChg>
        <pc:spChg chg="add mod">
          <ac:chgData name="Adi Levy" userId="a8761358-a268-46f9-a40e-13a812d74606" providerId="ADAL" clId="{9E591478-5489-4783-8937-444460310E68}" dt="2021-12-22T21:55:42.143" v="1576" actId="14100"/>
          <ac:spMkLst>
            <pc:docMk/>
            <pc:sldMk cId="3290812306" sldId="386"/>
            <ac:spMk id="18" creationId="{9327EF85-3221-455C-8E4D-2F17900972BF}"/>
          </ac:spMkLst>
        </pc:spChg>
        <pc:spChg chg="add mod">
          <ac:chgData name="Adi Levy" userId="a8761358-a268-46f9-a40e-13a812d74606" providerId="ADAL" clId="{9E591478-5489-4783-8937-444460310E68}" dt="2021-12-22T21:55:42.143" v="1576" actId="14100"/>
          <ac:spMkLst>
            <pc:docMk/>
            <pc:sldMk cId="3290812306" sldId="386"/>
            <ac:spMk id="19" creationId="{5C525903-2D90-41DE-9FA2-A8251EC7F62A}"/>
          </ac:spMkLst>
        </pc:spChg>
        <pc:spChg chg="add mod">
          <ac:chgData name="Adi Levy" userId="a8761358-a268-46f9-a40e-13a812d74606" providerId="ADAL" clId="{9E591478-5489-4783-8937-444460310E68}" dt="2021-12-22T21:55:42.143" v="1576" actId="14100"/>
          <ac:spMkLst>
            <pc:docMk/>
            <pc:sldMk cId="3290812306" sldId="386"/>
            <ac:spMk id="20" creationId="{A6B7BF67-1616-4E71-A5E8-6515F79634F8}"/>
          </ac:spMkLst>
        </pc:spChg>
        <pc:spChg chg="add mod">
          <ac:chgData name="Adi Levy" userId="a8761358-a268-46f9-a40e-13a812d74606" providerId="ADAL" clId="{9E591478-5489-4783-8937-444460310E68}" dt="2021-12-22T21:55:42.143" v="1576" actId="14100"/>
          <ac:spMkLst>
            <pc:docMk/>
            <pc:sldMk cId="3290812306" sldId="386"/>
            <ac:spMk id="21" creationId="{1DE09D93-51AF-46EC-A75A-AA7E0A7EC8CB}"/>
          </ac:spMkLst>
        </pc:spChg>
        <pc:spChg chg="add mod">
          <ac:chgData name="Adi Levy" userId="a8761358-a268-46f9-a40e-13a812d74606" providerId="ADAL" clId="{9E591478-5489-4783-8937-444460310E68}" dt="2021-12-22T21:55:42.143" v="1576" actId="14100"/>
          <ac:spMkLst>
            <pc:docMk/>
            <pc:sldMk cId="3290812306" sldId="386"/>
            <ac:spMk id="22" creationId="{9E0778DA-7085-45DF-8B5E-61B50EB9F19B}"/>
          </ac:spMkLst>
        </pc:spChg>
        <pc:spChg chg="add mod">
          <ac:chgData name="Adi Levy" userId="a8761358-a268-46f9-a40e-13a812d74606" providerId="ADAL" clId="{9E591478-5489-4783-8937-444460310E68}" dt="2021-12-22T21:55:42.143" v="1576" actId="14100"/>
          <ac:spMkLst>
            <pc:docMk/>
            <pc:sldMk cId="3290812306" sldId="386"/>
            <ac:spMk id="23" creationId="{70621BFF-45A5-442E-9753-019D1070C3D2}"/>
          </ac:spMkLst>
        </pc:spChg>
        <pc:spChg chg="add mod">
          <ac:chgData name="Adi Levy" userId="a8761358-a268-46f9-a40e-13a812d74606" providerId="ADAL" clId="{9E591478-5489-4783-8937-444460310E68}" dt="2021-12-22T21:55:42.143" v="1576" actId="14100"/>
          <ac:spMkLst>
            <pc:docMk/>
            <pc:sldMk cId="3290812306" sldId="386"/>
            <ac:spMk id="24" creationId="{42B1993F-BAF9-4F79-9C0C-034AC69E22BE}"/>
          </ac:spMkLst>
        </pc:spChg>
        <pc:spChg chg="add mod">
          <ac:chgData name="Adi Levy" userId="a8761358-a268-46f9-a40e-13a812d74606" providerId="ADAL" clId="{9E591478-5489-4783-8937-444460310E68}" dt="2021-12-22T21:55:42.143" v="1576" actId="14100"/>
          <ac:spMkLst>
            <pc:docMk/>
            <pc:sldMk cId="3290812306" sldId="386"/>
            <ac:spMk id="25" creationId="{2B492E26-3131-466F-8B33-8C0631F63664}"/>
          </ac:spMkLst>
        </pc:spChg>
        <pc:spChg chg="add mod">
          <ac:chgData name="Adi Levy" userId="a8761358-a268-46f9-a40e-13a812d74606" providerId="ADAL" clId="{9E591478-5489-4783-8937-444460310E68}" dt="2021-12-22T21:55:42.143" v="1576" actId="14100"/>
          <ac:spMkLst>
            <pc:docMk/>
            <pc:sldMk cId="3290812306" sldId="386"/>
            <ac:spMk id="26" creationId="{A0DD2C56-7B4B-4FE1-B00E-B0B3633D492A}"/>
          </ac:spMkLst>
        </pc:spChg>
        <pc:spChg chg="add mod">
          <ac:chgData name="Adi Levy" userId="a8761358-a268-46f9-a40e-13a812d74606" providerId="ADAL" clId="{9E591478-5489-4783-8937-444460310E68}" dt="2021-12-22T21:59:50.237" v="1629" actId="20577"/>
          <ac:spMkLst>
            <pc:docMk/>
            <pc:sldMk cId="3290812306" sldId="386"/>
            <ac:spMk id="27" creationId="{EEBB4E81-5020-4491-83A2-F944BB33E63D}"/>
          </ac:spMkLst>
        </pc:spChg>
        <pc:picChg chg="add mod">
          <ac:chgData name="Adi Levy" userId="a8761358-a268-46f9-a40e-13a812d74606" providerId="ADAL" clId="{9E591478-5489-4783-8937-444460310E68}" dt="2021-12-22T21:55:42.143" v="1576" actId="14100"/>
          <ac:picMkLst>
            <pc:docMk/>
            <pc:sldMk cId="3290812306" sldId="386"/>
            <ac:picMk id="5" creationId="{0B4A55CE-95C4-418A-988C-AFC43F3BB2C5}"/>
          </ac:picMkLst>
        </pc:picChg>
        <pc:picChg chg="add mod">
          <ac:chgData name="Adi Levy" userId="a8761358-a268-46f9-a40e-13a812d74606" providerId="ADAL" clId="{9E591478-5489-4783-8937-444460310E68}" dt="2021-12-22T21:55:42.143" v="1576" actId="14100"/>
          <ac:picMkLst>
            <pc:docMk/>
            <pc:sldMk cId="3290812306" sldId="386"/>
            <ac:picMk id="8" creationId="{9C37410A-F719-4BA8-AA4F-71F2B33B4E9D}"/>
          </ac:picMkLst>
        </pc:picChg>
      </pc:sldChg>
      <pc:sldChg chg="add del">
        <pc:chgData name="Adi Levy" userId="a8761358-a268-46f9-a40e-13a812d74606" providerId="ADAL" clId="{9E591478-5489-4783-8937-444460310E68}" dt="2021-12-22T21:47:28.633" v="1311" actId="47"/>
        <pc:sldMkLst>
          <pc:docMk/>
          <pc:sldMk cId="3476369987" sldId="386"/>
        </pc:sldMkLst>
      </pc:sldChg>
      <pc:sldChg chg="modSp add ord modAnim">
        <pc:chgData name="Adi Levy" userId="a8761358-a268-46f9-a40e-13a812d74606" providerId="ADAL" clId="{9E591478-5489-4783-8937-444460310E68}" dt="2021-12-22T22:03:05.092" v="1676" actId="20577"/>
        <pc:sldMkLst>
          <pc:docMk/>
          <pc:sldMk cId="297844443" sldId="387"/>
        </pc:sldMkLst>
        <pc:spChg chg="mod">
          <ac:chgData name="Adi Levy" userId="a8761358-a268-46f9-a40e-13a812d74606" providerId="ADAL" clId="{9E591478-5489-4783-8937-444460310E68}" dt="2021-12-22T22:03:05.092" v="1676" actId="20577"/>
          <ac:spMkLst>
            <pc:docMk/>
            <pc:sldMk cId="297844443" sldId="387"/>
            <ac:spMk id="6" creationId="{F7FE7EB5-0044-4F90-BA9B-FBCBB32773DA}"/>
          </ac:spMkLst>
        </pc:spChg>
      </pc:sldChg>
      <pc:sldChg chg="modSp add mod">
        <pc:chgData name="Adi Levy" userId="a8761358-a268-46f9-a40e-13a812d74606" providerId="ADAL" clId="{9E591478-5489-4783-8937-444460310E68}" dt="2021-12-23T08:10:27.918" v="1749" actId="1036"/>
        <pc:sldMkLst>
          <pc:docMk/>
          <pc:sldMk cId="369152511" sldId="388"/>
        </pc:sldMkLst>
        <pc:spChg chg="mod">
          <ac:chgData name="Adi Levy" userId="a8761358-a268-46f9-a40e-13a812d74606" providerId="ADAL" clId="{9E591478-5489-4783-8937-444460310E68}" dt="2021-12-23T08:09:13.341" v="1730" actId="313"/>
          <ac:spMkLst>
            <pc:docMk/>
            <pc:sldMk cId="369152511" sldId="388"/>
            <ac:spMk id="2" creationId="{614437B3-FD60-40EB-A8D9-5E3FE122BCF4}"/>
          </ac:spMkLst>
        </pc:spChg>
        <pc:spChg chg="mod">
          <ac:chgData name="Adi Levy" userId="a8761358-a268-46f9-a40e-13a812d74606" providerId="ADAL" clId="{9E591478-5489-4783-8937-444460310E68}" dt="2021-12-23T08:10:27.918" v="1749" actId="1036"/>
          <ac:spMkLst>
            <pc:docMk/>
            <pc:sldMk cId="369152511" sldId="388"/>
            <ac:spMk id="19" creationId="{CFFD3E4A-71B6-4F57-8A89-B3BBEA9CFD53}"/>
          </ac:spMkLst>
        </pc:spChg>
      </pc:sldChg>
      <pc:sldChg chg="addSp modSp add mod modAnim">
        <pc:chgData name="Adi Levy" userId="a8761358-a268-46f9-a40e-13a812d74606" providerId="ADAL" clId="{9E591478-5489-4783-8937-444460310E68}" dt="2021-12-23T08:21:59.475" v="1919"/>
        <pc:sldMkLst>
          <pc:docMk/>
          <pc:sldMk cId="3662049710" sldId="389"/>
        </pc:sldMkLst>
        <pc:spChg chg="mod">
          <ac:chgData name="Adi Levy" userId="a8761358-a268-46f9-a40e-13a812d74606" providerId="ADAL" clId="{9E591478-5489-4783-8937-444460310E68}" dt="2021-12-23T08:10:05.985" v="1748" actId="20577"/>
          <ac:spMkLst>
            <pc:docMk/>
            <pc:sldMk cId="3662049710" sldId="389"/>
            <ac:spMk id="2" creationId="{6293F1AD-E1BD-40D4-9214-455EFE43851C}"/>
          </ac:spMkLst>
        </pc:spChg>
        <pc:spChg chg="mod">
          <ac:chgData name="Adi Levy" userId="a8761358-a268-46f9-a40e-13a812d74606" providerId="ADAL" clId="{9E591478-5489-4783-8937-444460310E68}" dt="2021-12-23T08:21:32.102" v="1911" actId="20577"/>
          <ac:spMkLst>
            <pc:docMk/>
            <pc:sldMk cId="3662049710" sldId="389"/>
            <ac:spMk id="6" creationId="{F7FE7EB5-0044-4F90-BA9B-FBCBB32773DA}"/>
          </ac:spMkLst>
        </pc:spChg>
        <pc:spChg chg="mod">
          <ac:chgData name="Adi Levy" userId="a8761358-a268-46f9-a40e-13a812d74606" providerId="ADAL" clId="{9E591478-5489-4783-8937-444460310E68}" dt="2021-12-23T08:09:34.356" v="1734" actId="1037"/>
          <ac:spMkLst>
            <pc:docMk/>
            <pc:sldMk cId="3662049710" sldId="389"/>
            <ac:spMk id="7" creationId="{8D34E397-4B99-4623-A9CE-A7D90691DDDE}"/>
          </ac:spMkLst>
        </pc:spChg>
        <pc:picChg chg="add mod">
          <ac:chgData name="Adi Levy" userId="a8761358-a268-46f9-a40e-13a812d74606" providerId="ADAL" clId="{9E591478-5489-4783-8937-444460310E68}" dt="2021-12-23T08:21:38.122" v="1913" actId="1076"/>
          <ac:picMkLst>
            <pc:docMk/>
            <pc:sldMk cId="3662049710" sldId="389"/>
            <ac:picMk id="5" creationId="{64F015FF-BC26-4B5E-8876-56731D56DE20}"/>
          </ac:picMkLst>
        </pc:picChg>
      </pc:sldChg>
      <pc:sldChg chg="addSp delSp modSp add mod delAnim modAnim">
        <pc:chgData name="Adi Levy" userId="a8761358-a268-46f9-a40e-13a812d74606" providerId="ADAL" clId="{9E591478-5489-4783-8937-444460310E68}" dt="2021-12-23T08:25:09.223" v="1952" actId="478"/>
        <pc:sldMkLst>
          <pc:docMk/>
          <pc:sldMk cId="1997184150" sldId="390"/>
        </pc:sldMkLst>
        <pc:spChg chg="mod">
          <ac:chgData name="Adi Levy" userId="a8761358-a268-46f9-a40e-13a812d74606" providerId="ADAL" clId="{9E591478-5489-4783-8937-444460310E68}" dt="2021-12-23T08:24:39.618" v="1946" actId="20577"/>
          <ac:spMkLst>
            <pc:docMk/>
            <pc:sldMk cId="1997184150" sldId="390"/>
            <ac:spMk id="6" creationId="{F7FE7EB5-0044-4F90-BA9B-FBCBB32773DA}"/>
          </ac:spMkLst>
        </pc:spChg>
        <pc:picChg chg="del">
          <ac:chgData name="Adi Levy" userId="a8761358-a268-46f9-a40e-13a812d74606" providerId="ADAL" clId="{9E591478-5489-4783-8937-444460310E68}" dt="2021-12-23T08:23:59.190" v="1921" actId="478"/>
          <ac:picMkLst>
            <pc:docMk/>
            <pc:sldMk cId="1997184150" sldId="390"/>
            <ac:picMk id="5" creationId="{64F015FF-BC26-4B5E-8876-56731D56DE20}"/>
          </ac:picMkLst>
        </pc:picChg>
        <pc:picChg chg="add mod">
          <ac:chgData name="Adi Levy" userId="a8761358-a268-46f9-a40e-13a812d74606" providerId="ADAL" clId="{9E591478-5489-4783-8937-444460310E68}" dt="2021-12-23T08:24:45.382" v="1949" actId="14100"/>
          <ac:picMkLst>
            <pc:docMk/>
            <pc:sldMk cId="1997184150" sldId="390"/>
            <ac:picMk id="8" creationId="{F3F5208B-4439-4E33-82A7-D521A27E84CA}"/>
          </ac:picMkLst>
        </pc:picChg>
        <pc:picChg chg="add del mod">
          <ac:chgData name="Adi Levy" userId="a8761358-a268-46f9-a40e-13a812d74606" providerId="ADAL" clId="{9E591478-5489-4783-8937-444460310E68}" dt="2021-12-23T08:25:09.223" v="1952" actId="478"/>
          <ac:picMkLst>
            <pc:docMk/>
            <pc:sldMk cId="1997184150" sldId="390"/>
            <ac:picMk id="9" creationId="{F5DEF47C-155A-4279-A1AA-7E141F4693B1}"/>
          </ac:picMkLst>
        </pc:picChg>
      </pc:sldChg>
      <pc:sldChg chg="addSp delSp modSp add mod delAnim modAnim">
        <pc:chgData name="Adi Levy" userId="a8761358-a268-46f9-a40e-13a812d74606" providerId="ADAL" clId="{9E591478-5489-4783-8937-444460310E68}" dt="2021-12-23T08:25:39.905" v="1982"/>
        <pc:sldMkLst>
          <pc:docMk/>
          <pc:sldMk cId="2905121097" sldId="391"/>
        </pc:sldMkLst>
        <pc:spChg chg="mod">
          <ac:chgData name="Adi Levy" userId="a8761358-a268-46f9-a40e-13a812d74606" providerId="ADAL" clId="{9E591478-5489-4783-8937-444460310E68}" dt="2021-12-23T08:25:26.971" v="1974" actId="20577"/>
          <ac:spMkLst>
            <pc:docMk/>
            <pc:sldMk cId="2905121097" sldId="391"/>
            <ac:spMk id="6" creationId="{F7FE7EB5-0044-4F90-BA9B-FBCBB32773DA}"/>
          </ac:spMkLst>
        </pc:spChg>
        <pc:picChg chg="del">
          <ac:chgData name="Adi Levy" userId="a8761358-a268-46f9-a40e-13a812d74606" providerId="ADAL" clId="{9E591478-5489-4783-8937-444460310E68}" dt="2021-12-23T08:25:31.154" v="1976" actId="478"/>
          <ac:picMkLst>
            <pc:docMk/>
            <pc:sldMk cId="2905121097" sldId="391"/>
            <ac:picMk id="8" creationId="{F3F5208B-4439-4E33-82A7-D521A27E84CA}"/>
          </ac:picMkLst>
        </pc:picChg>
        <pc:picChg chg="add mod">
          <ac:chgData name="Adi Levy" userId="a8761358-a268-46f9-a40e-13a812d74606" providerId="ADAL" clId="{9E591478-5489-4783-8937-444460310E68}" dt="2021-12-23T08:25:35.342" v="1979" actId="1076"/>
          <ac:picMkLst>
            <pc:docMk/>
            <pc:sldMk cId="2905121097" sldId="391"/>
            <ac:picMk id="9" creationId="{31F4CA42-A508-4512-B2A7-2FE554968486}"/>
          </ac:picMkLst>
        </pc:picChg>
        <pc:picChg chg="add mod">
          <ac:chgData name="Adi Levy" userId="a8761358-a268-46f9-a40e-13a812d74606" providerId="ADAL" clId="{9E591478-5489-4783-8937-444460310E68}" dt="2021-12-23T08:25:39.905" v="1982"/>
          <ac:picMkLst>
            <pc:docMk/>
            <pc:sldMk cId="2905121097" sldId="391"/>
            <ac:picMk id="10" creationId="{2387BEC4-8658-447D-8728-507395EAD546}"/>
          </ac:picMkLst>
        </pc:picChg>
      </pc:sldChg>
      <pc:sldChg chg="addSp delSp modSp add mod delAnim modAnim">
        <pc:chgData name="Adi Levy" userId="a8761358-a268-46f9-a40e-13a812d74606" providerId="ADAL" clId="{9E591478-5489-4783-8937-444460310E68}" dt="2021-12-23T08:26:08.973" v="2003"/>
        <pc:sldMkLst>
          <pc:docMk/>
          <pc:sldMk cId="1395398438" sldId="392"/>
        </pc:sldMkLst>
        <pc:spChg chg="mod">
          <ac:chgData name="Adi Levy" userId="a8761358-a268-46f9-a40e-13a812d74606" providerId="ADAL" clId="{9E591478-5489-4783-8937-444460310E68}" dt="2021-12-23T08:25:55.601" v="1997" actId="20577"/>
          <ac:spMkLst>
            <pc:docMk/>
            <pc:sldMk cId="1395398438" sldId="392"/>
            <ac:spMk id="6" creationId="{F7FE7EB5-0044-4F90-BA9B-FBCBB32773DA}"/>
          </ac:spMkLst>
        </pc:spChg>
        <pc:picChg chg="add mod">
          <ac:chgData name="Adi Levy" userId="a8761358-a268-46f9-a40e-13a812d74606" providerId="ADAL" clId="{9E591478-5489-4783-8937-444460310E68}" dt="2021-12-23T08:26:03.214" v="2002" actId="1076"/>
          <ac:picMkLst>
            <pc:docMk/>
            <pc:sldMk cId="1395398438" sldId="392"/>
            <ac:picMk id="8" creationId="{3AF29526-B8A0-4546-9237-D138771F7008}"/>
          </ac:picMkLst>
        </pc:picChg>
        <pc:picChg chg="del">
          <ac:chgData name="Adi Levy" userId="a8761358-a268-46f9-a40e-13a812d74606" providerId="ADAL" clId="{9E591478-5489-4783-8937-444460310E68}" dt="2021-12-23T08:25:58.097" v="1998" actId="478"/>
          <ac:picMkLst>
            <pc:docMk/>
            <pc:sldMk cId="1395398438" sldId="392"/>
            <ac:picMk id="9" creationId="{31F4CA42-A508-4512-B2A7-2FE554968486}"/>
          </ac:picMkLst>
        </pc:picChg>
      </pc:sldChg>
      <pc:sldChg chg="addSp delSp modSp add mod delAnim modAnim">
        <pc:chgData name="Adi Levy" userId="a8761358-a268-46f9-a40e-13a812d74606" providerId="ADAL" clId="{9E591478-5489-4783-8937-444460310E68}" dt="2021-12-23T08:27:10.740" v="2015"/>
        <pc:sldMkLst>
          <pc:docMk/>
          <pc:sldMk cId="1471869638" sldId="393"/>
        </pc:sldMkLst>
        <pc:spChg chg="mod">
          <ac:chgData name="Adi Levy" userId="a8761358-a268-46f9-a40e-13a812d74606" providerId="ADAL" clId="{9E591478-5489-4783-8937-444460310E68}" dt="2021-12-23T08:26:16.891" v="2009" actId="20577"/>
          <ac:spMkLst>
            <pc:docMk/>
            <pc:sldMk cId="1471869638" sldId="393"/>
            <ac:spMk id="6" creationId="{F7FE7EB5-0044-4F90-BA9B-FBCBB32773DA}"/>
          </ac:spMkLst>
        </pc:spChg>
        <pc:picChg chg="del">
          <ac:chgData name="Adi Levy" userId="a8761358-a268-46f9-a40e-13a812d74606" providerId="ADAL" clId="{9E591478-5489-4783-8937-444460310E68}" dt="2021-12-23T08:26:22.268" v="2010" actId="478"/>
          <ac:picMkLst>
            <pc:docMk/>
            <pc:sldMk cId="1471869638" sldId="393"/>
            <ac:picMk id="8" creationId="{3AF29526-B8A0-4546-9237-D138771F7008}"/>
          </ac:picMkLst>
        </pc:picChg>
        <pc:picChg chg="add mod">
          <ac:chgData name="Adi Levy" userId="a8761358-a268-46f9-a40e-13a812d74606" providerId="ADAL" clId="{9E591478-5489-4783-8937-444460310E68}" dt="2021-12-23T08:26:27.350" v="2014" actId="1076"/>
          <ac:picMkLst>
            <pc:docMk/>
            <pc:sldMk cId="1471869638" sldId="393"/>
            <ac:picMk id="9" creationId="{AF2A20FD-36C7-4F18-8CC2-44CD336F3F6B}"/>
          </ac:picMkLst>
        </pc:picChg>
      </pc:sldChg>
      <pc:sldChg chg="addSp delSp modSp add mod ord delAnim modAnim">
        <pc:chgData name="Adi Levy" userId="a8761358-a268-46f9-a40e-13a812d74606" providerId="ADAL" clId="{9E591478-5489-4783-8937-444460310E68}" dt="2021-12-23T08:32:10.707" v="2160"/>
        <pc:sldMkLst>
          <pc:docMk/>
          <pc:sldMk cId="2412167305" sldId="394"/>
        </pc:sldMkLst>
        <pc:spChg chg="mod">
          <ac:chgData name="Adi Levy" userId="a8761358-a268-46f9-a40e-13a812d74606" providerId="ADAL" clId="{9E591478-5489-4783-8937-444460310E68}" dt="2021-12-23T08:28:18.062" v="2055" actId="20577"/>
          <ac:spMkLst>
            <pc:docMk/>
            <pc:sldMk cId="2412167305" sldId="394"/>
            <ac:spMk id="2" creationId="{6293F1AD-E1BD-40D4-9214-455EFE43851C}"/>
          </ac:spMkLst>
        </pc:spChg>
        <pc:spChg chg="mod">
          <ac:chgData name="Adi Levy" userId="a8761358-a268-46f9-a40e-13a812d74606" providerId="ADAL" clId="{9E591478-5489-4783-8937-444460310E68}" dt="2021-12-23T08:31:16.615" v="2158" actId="20577"/>
          <ac:spMkLst>
            <pc:docMk/>
            <pc:sldMk cId="2412167305" sldId="394"/>
            <ac:spMk id="6" creationId="{F7FE7EB5-0044-4F90-BA9B-FBCBB32773DA}"/>
          </ac:spMkLst>
        </pc:spChg>
        <pc:picChg chg="del">
          <ac:chgData name="Adi Levy" userId="a8761358-a268-46f9-a40e-13a812d74606" providerId="ADAL" clId="{9E591478-5489-4783-8937-444460310E68}" dt="2021-12-23T08:30:15.323" v="2074" actId="478"/>
          <ac:picMkLst>
            <pc:docMk/>
            <pc:sldMk cId="2412167305" sldId="394"/>
            <ac:picMk id="5" creationId="{64F015FF-BC26-4B5E-8876-56731D56DE20}"/>
          </ac:picMkLst>
        </pc:picChg>
        <pc:picChg chg="add mod">
          <ac:chgData name="Adi Levy" userId="a8761358-a268-46f9-a40e-13a812d74606" providerId="ADAL" clId="{9E591478-5489-4783-8937-444460310E68}" dt="2021-12-23T08:31:19.592" v="2159" actId="1076"/>
          <ac:picMkLst>
            <pc:docMk/>
            <pc:sldMk cId="2412167305" sldId="394"/>
            <ac:picMk id="1026" creationId="{ADD96D47-3B04-4872-B233-3FF4F83F7AAD}"/>
          </ac:picMkLst>
        </pc:picChg>
      </pc:sldChg>
      <pc:sldChg chg="addSp delSp modSp add mod modAnim">
        <pc:chgData name="Adi Levy" userId="a8761358-a268-46f9-a40e-13a812d74606" providerId="ADAL" clId="{9E591478-5489-4783-8937-444460310E68}" dt="2021-12-23T08:43:52.845" v="2507"/>
        <pc:sldMkLst>
          <pc:docMk/>
          <pc:sldMk cId="3038990984" sldId="395"/>
        </pc:sldMkLst>
        <pc:spChg chg="mod">
          <ac:chgData name="Adi Levy" userId="a8761358-a268-46f9-a40e-13a812d74606" providerId="ADAL" clId="{9E591478-5489-4783-8937-444460310E68}" dt="2021-12-23T08:36:56.584" v="2284" actId="20577"/>
          <ac:spMkLst>
            <pc:docMk/>
            <pc:sldMk cId="3038990984" sldId="395"/>
            <ac:spMk id="6" creationId="{F7FE7EB5-0044-4F90-BA9B-FBCBB32773DA}"/>
          </ac:spMkLst>
        </pc:spChg>
        <pc:spChg chg="add mod">
          <ac:chgData name="Adi Levy" userId="a8761358-a268-46f9-a40e-13a812d74606" providerId="ADAL" clId="{9E591478-5489-4783-8937-444460310E68}" dt="2021-12-23T08:34:44.691" v="2251" actId="1076"/>
          <ac:spMkLst>
            <pc:docMk/>
            <pc:sldMk cId="3038990984" sldId="395"/>
            <ac:spMk id="8" creationId="{5CC514D8-7596-4802-A755-126333A0911E}"/>
          </ac:spMkLst>
        </pc:spChg>
        <pc:spChg chg="add mod">
          <ac:chgData name="Adi Levy" userId="a8761358-a268-46f9-a40e-13a812d74606" providerId="ADAL" clId="{9E591478-5489-4783-8937-444460310E68}" dt="2021-12-23T08:34:57.128" v="2256" actId="1076"/>
          <ac:spMkLst>
            <pc:docMk/>
            <pc:sldMk cId="3038990984" sldId="395"/>
            <ac:spMk id="9" creationId="{F85CA20C-7018-4A83-AA37-19AD870EC68C}"/>
          </ac:spMkLst>
        </pc:spChg>
        <pc:spChg chg="add mod">
          <ac:chgData name="Adi Levy" userId="a8761358-a268-46f9-a40e-13a812d74606" providerId="ADAL" clId="{9E591478-5489-4783-8937-444460310E68}" dt="2021-12-23T08:35:05.584" v="2260" actId="1076"/>
          <ac:spMkLst>
            <pc:docMk/>
            <pc:sldMk cId="3038990984" sldId="395"/>
            <ac:spMk id="11" creationId="{7BDACFD1-382A-41EB-9F8B-80A03C06E987}"/>
          </ac:spMkLst>
        </pc:spChg>
        <pc:spChg chg="add mod">
          <ac:chgData name="Adi Levy" userId="a8761358-a268-46f9-a40e-13a812d74606" providerId="ADAL" clId="{9E591478-5489-4783-8937-444460310E68}" dt="2021-12-23T08:42:26.248" v="2439" actId="17032"/>
          <ac:spMkLst>
            <pc:docMk/>
            <pc:sldMk cId="3038990984" sldId="395"/>
            <ac:spMk id="13" creationId="{DBDC6ED9-4566-475E-934B-6513B0D2DD44}"/>
          </ac:spMkLst>
        </pc:spChg>
        <pc:spChg chg="add mod">
          <ac:chgData name="Adi Levy" userId="a8761358-a268-46f9-a40e-13a812d74606" providerId="ADAL" clId="{9E591478-5489-4783-8937-444460310E68}" dt="2021-12-23T08:42:05.642" v="2436" actId="14100"/>
          <ac:spMkLst>
            <pc:docMk/>
            <pc:sldMk cId="3038990984" sldId="395"/>
            <ac:spMk id="15" creationId="{42417A85-9D70-4E64-BEF8-FD6F459D7C8A}"/>
          </ac:spMkLst>
        </pc:spChg>
        <pc:spChg chg="add mod">
          <ac:chgData name="Adi Levy" userId="a8761358-a268-46f9-a40e-13a812d74606" providerId="ADAL" clId="{9E591478-5489-4783-8937-444460310E68}" dt="2021-12-23T08:43:32.785" v="2501" actId="1076"/>
          <ac:spMkLst>
            <pc:docMk/>
            <pc:sldMk cId="3038990984" sldId="395"/>
            <ac:spMk id="17" creationId="{1C6B9C05-D09C-4205-80E7-6294AC52E0B4}"/>
          </ac:spMkLst>
        </pc:spChg>
        <pc:spChg chg="add del mod">
          <ac:chgData name="Adi Levy" userId="a8761358-a268-46f9-a40e-13a812d74606" providerId="ADAL" clId="{9E591478-5489-4783-8937-444460310E68}" dt="2021-12-23T08:42:43.112" v="2442" actId="478"/>
          <ac:spMkLst>
            <pc:docMk/>
            <pc:sldMk cId="3038990984" sldId="395"/>
            <ac:spMk id="18" creationId="{73A7CD36-38F0-46A5-93AC-75EB037C8259}"/>
          </ac:spMkLst>
        </pc:spChg>
        <pc:picChg chg="add mod">
          <ac:chgData name="Adi Levy" userId="a8761358-a268-46f9-a40e-13a812d74606" providerId="ADAL" clId="{9E591478-5489-4783-8937-444460310E68}" dt="2021-12-23T08:36:17.978" v="2265" actId="1076"/>
          <ac:picMkLst>
            <pc:docMk/>
            <pc:sldMk cId="3038990984" sldId="395"/>
            <ac:picMk id="12" creationId="{CC1070F7-479F-4DC4-B25B-417D489F8FC2}"/>
          </ac:picMkLst>
        </pc:picChg>
        <pc:picChg chg="add mod">
          <ac:chgData name="Adi Levy" userId="a8761358-a268-46f9-a40e-13a812d74606" providerId="ADAL" clId="{9E591478-5489-4783-8937-444460310E68}" dt="2021-12-23T08:43:43.379" v="2504" actId="1076"/>
          <ac:picMkLst>
            <pc:docMk/>
            <pc:sldMk cId="3038990984" sldId="395"/>
            <ac:picMk id="14" creationId="{A8BFB576-BF77-4B46-81B2-A50E68C71192}"/>
          </ac:picMkLst>
        </pc:picChg>
        <pc:picChg chg="del">
          <ac:chgData name="Adi Levy" userId="a8761358-a268-46f9-a40e-13a812d74606" providerId="ADAL" clId="{9E591478-5489-4783-8937-444460310E68}" dt="2021-12-23T08:33:35.759" v="2235" actId="478"/>
          <ac:picMkLst>
            <pc:docMk/>
            <pc:sldMk cId="3038990984" sldId="395"/>
            <ac:picMk id="1026" creationId="{ADD96D47-3B04-4872-B233-3FF4F83F7AAD}"/>
          </ac:picMkLst>
        </pc:picChg>
      </pc:sldChg>
      <pc:sldChg chg="addSp delSp modSp add mod ord modAnim">
        <pc:chgData name="Adi Levy" userId="a8761358-a268-46f9-a40e-13a812d74606" providerId="ADAL" clId="{9E591478-5489-4783-8937-444460310E68}" dt="2021-12-23T08:38:50.004" v="2391"/>
        <pc:sldMkLst>
          <pc:docMk/>
          <pc:sldMk cId="2327017625" sldId="396"/>
        </pc:sldMkLst>
        <pc:spChg chg="mod">
          <ac:chgData name="Adi Levy" userId="a8761358-a268-46f9-a40e-13a812d74606" providerId="ADAL" clId="{9E591478-5489-4783-8937-444460310E68}" dt="2021-12-23T08:38:34.286" v="2386" actId="20577"/>
          <ac:spMkLst>
            <pc:docMk/>
            <pc:sldMk cId="2327017625" sldId="396"/>
            <ac:spMk id="6" creationId="{F7FE7EB5-0044-4F90-BA9B-FBCBB32773DA}"/>
          </ac:spMkLst>
        </pc:spChg>
        <pc:picChg chg="add mod">
          <ac:chgData name="Adi Levy" userId="a8761358-a268-46f9-a40e-13a812d74606" providerId="ADAL" clId="{9E591478-5489-4783-8937-444460310E68}" dt="2021-12-23T08:38:49.129" v="2390" actId="14100"/>
          <ac:picMkLst>
            <pc:docMk/>
            <pc:sldMk cId="2327017625" sldId="396"/>
            <ac:picMk id="8" creationId="{DA48975A-ABF7-4637-9459-16DF9032D557}"/>
          </ac:picMkLst>
        </pc:picChg>
        <pc:picChg chg="del">
          <ac:chgData name="Adi Levy" userId="a8761358-a268-46f9-a40e-13a812d74606" providerId="ADAL" clId="{9E591478-5489-4783-8937-444460310E68}" dt="2021-12-23T08:38:36.021" v="2387" actId="478"/>
          <ac:picMkLst>
            <pc:docMk/>
            <pc:sldMk cId="2327017625" sldId="396"/>
            <ac:picMk id="1026" creationId="{ADD96D47-3B04-4872-B233-3FF4F83F7AAD}"/>
          </ac:picMkLst>
        </pc:picChg>
      </pc:sldChg>
      <pc:sldChg chg="addSp delSp modSp add mod delAnim modAnim">
        <pc:chgData name="Adi Levy" userId="a8761358-a268-46f9-a40e-13a812d74606" providerId="ADAL" clId="{9E591478-5489-4783-8937-444460310E68}" dt="2021-12-23T08:39:45.869" v="2420"/>
        <pc:sldMkLst>
          <pc:docMk/>
          <pc:sldMk cId="2375812444" sldId="397"/>
        </pc:sldMkLst>
        <pc:spChg chg="mod">
          <ac:chgData name="Adi Levy" userId="a8761358-a268-46f9-a40e-13a812d74606" providerId="ADAL" clId="{9E591478-5489-4783-8937-444460310E68}" dt="2021-12-23T08:39:17.434" v="2411" actId="20577"/>
          <ac:spMkLst>
            <pc:docMk/>
            <pc:sldMk cId="2375812444" sldId="397"/>
            <ac:spMk id="6" creationId="{F7FE7EB5-0044-4F90-BA9B-FBCBB32773DA}"/>
          </ac:spMkLst>
        </pc:spChg>
        <pc:picChg chg="del">
          <ac:chgData name="Adi Levy" userId="a8761358-a268-46f9-a40e-13a812d74606" providerId="ADAL" clId="{9E591478-5489-4783-8937-444460310E68}" dt="2021-12-23T08:39:19.028" v="2412" actId="478"/>
          <ac:picMkLst>
            <pc:docMk/>
            <pc:sldMk cId="2375812444" sldId="397"/>
            <ac:picMk id="8" creationId="{DA48975A-ABF7-4637-9459-16DF9032D557}"/>
          </ac:picMkLst>
        </pc:picChg>
        <pc:picChg chg="add mod">
          <ac:chgData name="Adi Levy" userId="a8761358-a268-46f9-a40e-13a812d74606" providerId="ADAL" clId="{9E591478-5489-4783-8937-444460310E68}" dt="2021-12-23T08:39:27.878" v="2418" actId="1076"/>
          <ac:picMkLst>
            <pc:docMk/>
            <pc:sldMk cId="2375812444" sldId="397"/>
            <ac:picMk id="9" creationId="{1707C4EB-0219-420A-8FB4-6CFCBCDFFE5E}"/>
          </ac:picMkLst>
        </pc:picChg>
      </pc:sldChg>
      <pc:sldChg chg="addSp delSp modSp add mod ord delAnim modAnim">
        <pc:chgData name="Adi Levy" userId="a8761358-a268-46f9-a40e-13a812d74606" providerId="ADAL" clId="{9E591478-5489-4783-8937-444460310E68}" dt="2021-12-23T08:51:23.904" v="2700" actId="20577"/>
        <pc:sldMkLst>
          <pc:docMk/>
          <pc:sldMk cId="92348553" sldId="398"/>
        </pc:sldMkLst>
        <pc:spChg chg="mod">
          <ac:chgData name="Adi Levy" userId="a8761358-a268-46f9-a40e-13a812d74606" providerId="ADAL" clId="{9E591478-5489-4783-8937-444460310E68}" dt="2021-12-23T08:44:28.508" v="2521" actId="20577"/>
          <ac:spMkLst>
            <pc:docMk/>
            <pc:sldMk cId="92348553" sldId="398"/>
            <ac:spMk id="2" creationId="{6293F1AD-E1BD-40D4-9214-455EFE43851C}"/>
          </ac:spMkLst>
        </pc:spChg>
        <pc:spChg chg="mod">
          <ac:chgData name="Adi Levy" userId="a8761358-a268-46f9-a40e-13a812d74606" providerId="ADAL" clId="{9E591478-5489-4783-8937-444460310E68}" dt="2021-12-23T08:51:23.904" v="2700" actId="20577"/>
          <ac:spMkLst>
            <pc:docMk/>
            <pc:sldMk cId="92348553" sldId="398"/>
            <ac:spMk id="6" creationId="{F7FE7EB5-0044-4F90-BA9B-FBCBB32773DA}"/>
          </ac:spMkLst>
        </pc:spChg>
        <pc:picChg chg="del">
          <ac:chgData name="Adi Levy" userId="a8761358-a268-46f9-a40e-13a812d74606" providerId="ADAL" clId="{9E591478-5489-4783-8937-444460310E68}" dt="2021-12-23T08:47:32.505" v="2637" actId="478"/>
          <ac:picMkLst>
            <pc:docMk/>
            <pc:sldMk cId="92348553" sldId="398"/>
            <ac:picMk id="8" creationId="{DA48975A-ABF7-4637-9459-16DF9032D557}"/>
          </ac:picMkLst>
        </pc:picChg>
        <pc:picChg chg="add mod">
          <ac:chgData name="Adi Levy" userId="a8761358-a268-46f9-a40e-13a812d74606" providerId="ADAL" clId="{9E591478-5489-4783-8937-444460310E68}" dt="2021-12-23T08:50:09.042" v="2643" actId="1076"/>
          <ac:picMkLst>
            <pc:docMk/>
            <pc:sldMk cId="92348553" sldId="398"/>
            <ac:picMk id="9" creationId="{FEC94F9C-D4E2-4C98-9154-72090FDC4BBF}"/>
          </ac:picMkLst>
        </pc:picChg>
      </pc:sldChg>
      <pc:sldChg chg="addSp delSp modSp add mod delAnim modAnim">
        <pc:chgData name="Adi Levy" userId="a8761358-a268-46f9-a40e-13a812d74606" providerId="ADAL" clId="{9E591478-5489-4783-8937-444460310E68}" dt="2021-12-23T08:53:26.826" v="2749"/>
        <pc:sldMkLst>
          <pc:docMk/>
          <pc:sldMk cId="1806802865" sldId="399"/>
        </pc:sldMkLst>
        <pc:spChg chg="mod">
          <ac:chgData name="Adi Levy" userId="a8761358-a268-46f9-a40e-13a812d74606" providerId="ADAL" clId="{9E591478-5489-4783-8937-444460310E68}" dt="2021-12-23T08:52:11.239" v="2735" actId="20577"/>
          <ac:spMkLst>
            <pc:docMk/>
            <pc:sldMk cId="1806802865" sldId="399"/>
            <ac:spMk id="6" creationId="{F7FE7EB5-0044-4F90-BA9B-FBCBB32773DA}"/>
          </ac:spMkLst>
        </pc:spChg>
        <pc:picChg chg="add mod">
          <ac:chgData name="Adi Levy" userId="a8761358-a268-46f9-a40e-13a812d74606" providerId="ADAL" clId="{9E591478-5489-4783-8937-444460310E68}" dt="2021-12-23T08:52:29.881" v="2740" actId="1076"/>
          <ac:picMkLst>
            <pc:docMk/>
            <pc:sldMk cId="1806802865" sldId="399"/>
            <ac:picMk id="4" creationId="{02894D2E-F2F3-4359-AF60-162608F80FAE}"/>
          </ac:picMkLst>
        </pc:picChg>
        <pc:picChg chg="add mod">
          <ac:chgData name="Adi Levy" userId="a8761358-a268-46f9-a40e-13a812d74606" providerId="ADAL" clId="{9E591478-5489-4783-8937-444460310E68}" dt="2021-12-23T08:52:50.761" v="2744" actId="1076"/>
          <ac:picMkLst>
            <pc:docMk/>
            <pc:sldMk cId="1806802865" sldId="399"/>
            <ac:picMk id="8" creationId="{D950D308-B999-4F9A-9D76-D64758037351}"/>
          </ac:picMkLst>
        </pc:picChg>
        <pc:picChg chg="del">
          <ac:chgData name="Adi Levy" userId="a8761358-a268-46f9-a40e-13a812d74606" providerId="ADAL" clId="{9E591478-5489-4783-8937-444460310E68}" dt="2021-12-23T08:52:13.336" v="2736" actId="478"/>
          <ac:picMkLst>
            <pc:docMk/>
            <pc:sldMk cId="1806802865" sldId="399"/>
            <ac:picMk id="9" creationId="{FEC94F9C-D4E2-4C98-9154-72090FDC4BBF}"/>
          </ac:picMkLst>
        </pc:picChg>
        <pc:cxnChg chg="add mod">
          <ac:chgData name="Adi Levy" userId="a8761358-a268-46f9-a40e-13a812d74606" providerId="ADAL" clId="{9E591478-5489-4783-8937-444460310E68}" dt="2021-12-23T08:53:16.493" v="2747" actId="1582"/>
          <ac:cxnSpMkLst>
            <pc:docMk/>
            <pc:sldMk cId="1806802865" sldId="399"/>
            <ac:cxnSpMk id="11" creationId="{A57C7499-1423-4156-974F-9F72D228C2D9}"/>
          </ac:cxnSpMkLst>
        </pc:cxnChg>
      </pc:sldChg>
      <pc:sldChg chg="addSp delSp modSp add mod delAnim modAnim">
        <pc:chgData name="Adi Levy" userId="a8761358-a268-46f9-a40e-13a812d74606" providerId="ADAL" clId="{9E591478-5489-4783-8937-444460310E68}" dt="2021-12-23T09:08:13.902" v="3088"/>
        <pc:sldMkLst>
          <pc:docMk/>
          <pc:sldMk cId="3865731197" sldId="400"/>
        </pc:sldMkLst>
        <pc:spChg chg="mod">
          <ac:chgData name="Adi Levy" userId="a8761358-a268-46f9-a40e-13a812d74606" providerId="ADAL" clId="{9E591478-5489-4783-8937-444460310E68}" dt="2021-12-23T08:54:16.586" v="2763" actId="20577"/>
          <ac:spMkLst>
            <pc:docMk/>
            <pc:sldMk cId="3865731197" sldId="400"/>
            <ac:spMk id="6" creationId="{F7FE7EB5-0044-4F90-BA9B-FBCBB32773DA}"/>
          </ac:spMkLst>
        </pc:spChg>
        <pc:spChg chg="add mod">
          <ac:chgData name="Adi Levy" userId="a8761358-a268-46f9-a40e-13a812d74606" providerId="ADAL" clId="{9E591478-5489-4783-8937-444460310E68}" dt="2021-12-23T09:07:06.383" v="3079" actId="14100"/>
          <ac:spMkLst>
            <pc:docMk/>
            <pc:sldMk cId="3865731197" sldId="400"/>
            <ac:spMk id="9" creationId="{2FF7F559-C516-4416-867D-5E928592C3AF}"/>
          </ac:spMkLst>
        </pc:spChg>
        <pc:spChg chg="add mod">
          <ac:chgData name="Adi Levy" userId="a8761358-a268-46f9-a40e-13a812d74606" providerId="ADAL" clId="{9E591478-5489-4783-8937-444460310E68}" dt="2021-12-23T09:01:34.442" v="2953" actId="1076"/>
          <ac:spMkLst>
            <pc:docMk/>
            <pc:sldMk cId="3865731197" sldId="400"/>
            <ac:spMk id="10" creationId="{5DFA3FB0-1A8A-4001-87C1-3D509533F220}"/>
          </ac:spMkLst>
        </pc:spChg>
        <pc:spChg chg="add mod">
          <ac:chgData name="Adi Levy" userId="a8761358-a268-46f9-a40e-13a812d74606" providerId="ADAL" clId="{9E591478-5489-4783-8937-444460310E68}" dt="2021-12-23T09:08:02.481" v="3086" actId="1076"/>
          <ac:spMkLst>
            <pc:docMk/>
            <pc:sldMk cId="3865731197" sldId="400"/>
            <ac:spMk id="12" creationId="{1F24B14E-DD06-4950-8A0E-8F328FFFA227}"/>
          </ac:spMkLst>
        </pc:spChg>
        <pc:graphicFrameChg chg="add mod modGraphic">
          <ac:chgData name="Adi Levy" userId="a8761358-a268-46f9-a40e-13a812d74606" providerId="ADAL" clId="{9E591478-5489-4783-8937-444460310E68}" dt="2021-12-23T09:05:02.373" v="3031" actId="20577"/>
          <ac:graphicFrameMkLst>
            <pc:docMk/>
            <pc:sldMk cId="3865731197" sldId="400"/>
            <ac:graphicFrameMk id="3" creationId="{9FA793E8-5F35-4633-8D74-EB7E14D88401}"/>
          </ac:graphicFrameMkLst>
        </pc:graphicFrameChg>
        <pc:picChg chg="del">
          <ac:chgData name="Adi Levy" userId="a8761358-a268-46f9-a40e-13a812d74606" providerId="ADAL" clId="{9E591478-5489-4783-8937-444460310E68}" dt="2021-12-23T08:54:19.724" v="2766" actId="478"/>
          <ac:picMkLst>
            <pc:docMk/>
            <pc:sldMk cId="3865731197" sldId="400"/>
            <ac:picMk id="4" creationId="{02894D2E-F2F3-4359-AF60-162608F80FAE}"/>
          </ac:picMkLst>
        </pc:picChg>
        <pc:picChg chg="del">
          <ac:chgData name="Adi Levy" userId="a8761358-a268-46f9-a40e-13a812d74606" providerId="ADAL" clId="{9E591478-5489-4783-8937-444460310E68}" dt="2021-12-23T08:54:18.412" v="2764" actId="478"/>
          <ac:picMkLst>
            <pc:docMk/>
            <pc:sldMk cId="3865731197" sldId="400"/>
            <ac:picMk id="8" creationId="{D950D308-B999-4F9A-9D76-D64758037351}"/>
          </ac:picMkLst>
        </pc:picChg>
        <pc:cxnChg chg="del mod">
          <ac:chgData name="Adi Levy" userId="a8761358-a268-46f9-a40e-13a812d74606" providerId="ADAL" clId="{9E591478-5489-4783-8937-444460310E68}" dt="2021-12-23T08:54:19.435" v="2765" actId="478"/>
          <ac:cxnSpMkLst>
            <pc:docMk/>
            <pc:sldMk cId="3865731197" sldId="400"/>
            <ac:cxnSpMk id="11" creationId="{A57C7499-1423-4156-974F-9F72D228C2D9}"/>
          </ac:cxnSpMkLst>
        </pc:cxnChg>
      </pc:sldChg>
      <pc:sldChg chg="modSp add mod ord">
        <pc:chgData name="Adi Levy" userId="a8761358-a268-46f9-a40e-13a812d74606" providerId="ADAL" clId="{9E591478-5489-4783-8937-444460310E68}" dt="2021-12-23T09:10:25.896" v="3109" actId="20577"/>
        <pc:sldMkLst>
          <pc:docMk/>
          <pc:sldMk cId="1432144312" sldId="401"/>
        </pc:sldMkLst>
        <pc:spChg chg="mod">
          <ac:chgData name="Adi Levy" userId="a8761358-a268-46f9-a40e-13a812d74606" providerId="ADAL" clId="{9E591478-5489-4783-8937-444460310E68}" dt="2021-12-23T09:10:25.896" v="3109" actId="20577"/>
          <ac:spMkLst>
            <pc:docMk/>
            <pc:sldMk cId="1432144312" sldId="401"/>
            <ac:spMk id="2" creationId="{6293F1AD-E1BD-40D4-9214-455EFE43851C}"/>
          </ac:spMkLst>
        </pc:spChg>
        <pc:picChg chg="mod">
          <ac:chgData name="Adi Levy" userId="a8761358-a268-46f9-a40e-13a812d74606" providerId="ADAL" clId="{9E591478-5489-4783-8937-444460310E68}" dt="2021-12-23T09:10:24.276" v="3107" actId="1076"/>
          <ac:picMkLst>
            <pc:docMk/>
            <pc:sldMk cId="1432144312" sldId="401"/>
            <ac:picMk id="9" creationId="{FEC94F9C-D4E2-4C98-9154-72090FDC4BBF}"/>
          </ac:picMkLst>
        </pc:picChg>
      </pc:sldChg>
      <pc:sldChg chg="addSp delSp modSp add mod delAnim modAnim">
        <pc:chgData name="Adi Levy" userId="a8761358-a268-46f9-a40e-13a812d74606" providerId="ADAL" clId="{9E591478-5489-4783-8937-444460310E68}" dt="2021-12-23T09:14:02.872" v="3267"/>
        <pc:sldMkLst>
          <pc:docMk/>
          <pc:sldMk cId="1986788148" sldId="402"/>
        </pc:sldMkLst>
        <pc:spChg chg="mod">
          <ac:chgData name="Adi Levy" userId="a8761358-a268-46f9-a40e-13a812d74606" providerId="ADAL" clId="{9E591478-5489-4783-8937-444460310E68}" dt="2021-12-23T09:11:24.702" v="3129" actId="20577"/>
          <ac:spMkLst>
            <pc:docMk/>
            <pc:sldMk cId="1986788148" sldId="402"/>
            <ac:spMk id="2" creationId="{6293F1AD-E1BD-40D4-9214-455EFE43851C}"/>
          </ac:spMkLst>
        </pc:spChg>
        <pc:spChg chg="mod">
          <ac:chgData name="Adi Levy" userId="a8761358-a268-46f9-a40e-13a812d74606" providerId="ADAL" clId="{9E591478-5489-4783-8937-444460310E68}" dt="2021-12-23T09:12:58.058" v="3256" actId="20577"/>
          <ac:spMkLst>
            <pc:docMk/>
            <pc:sldMk cId="1986788148" sldId="402"/>
            <ac:spMk id="6" creationId="{F7FE7EB5-0044-4F90-BA9B-FBCBB32773DA}"/>
          </ac:spMkLst>
        </pc:spChg>
        <pc:picChg chg="add mod">
          <ac:chgData name="Adi Levy" userId="a8761358-a268-46f9-a40e-13a812d74606" providerId="ADAL" clId="{9E591478-5489-4783-8937-444460310E68}" dt="2021-12-23T09:13:31.048" v="3266" actId="14100"/>
          <ac:picMkLst>
            <pc:docMk/>
            <pc:sldMk cId="1986788148" sldId="402"/>
            <ac:picMk id="4" creationId="{35E3B7C4-CA52-4123-B29B-617EB81A5F1C}"/>
          </ac:picMkLst>
        </pc:picChg>
        <pc:picChg chg="add del mod">
          <ac:chgData name="Adi Levy" userId="a8761358-a268-46f9-a40e-13a812d74606" providerId="ADAL" clId="{9E591478-5489-4783-8937-444460310E68}" dt="2021-12-23T09:13:11.383" v="3263" actId="478"/>
          <ac:picMkLst>
            <pc:docMk/>
            <pc:sldMk cId="1986788148" sldId="402"/>
            <ac:picMk id="8" creationId="{10EB23F0-6CDA-4849-90BB-D89446A033FA}"/>
          </ac:picMkLst>
        </pc:picChg>
        <pc:picChg chg="del">
          <ac:chgData name="Adi Levy" userId="a8761358-a268-46f9-a40e-13a812d74606" providerId="ADAL" clId="{9E591478-5489-4783-8937-444460310E68}" dt="2021-12-23T09:13:01.536" v="3257" actId="478"/>
          <ac:picMkLst>
            <pc:docMk/>
            <pc:sldMk cId="1986788148" sldId="402"/>
            <ac:picMk id="9" creationId="{FEC94F9C-D4E2-4C98-9154-72090FDC4BBF}"/>
          </ac:picMkLst>
        </pc:picChg>
      </pc:sldChg>
      <pc:sldChg chg="addSp delSp modSp add mod ord setBg">
        <pc:chgData name="Adi Levy" userId="a8761358-a268-46f9-a40e-13a812d74606" providerId="ADAL" clId="{9E591478-5489-4783-8937-444460310E68}" dt="2021-12-23T09:18:31.333" v="3361" actId="1076"/>
        <pc:sldMkLst>
          <pc:docMk/>
          <pc:sldMk cId="1053908549" sldId="403"/>
        </pc:sldMkLst>
        <pc:spChg chg="mod ord">
          <ac:chgData name="Adi Levy" userId="a8761358-a268-46f9-a40e-13a812d74606" providerId="ADAL" clId="{9E591478-5489-4783-8937-444460310E68}" dt="2021-12-23T09:18:31.333" v="3361" actId="1076"/>
          <ac:spMkLst>
            <pc:docMk/>
            <pc:sldMk cId="1053908549" sldId="403"/>
            <ac:spMk id="2" creationId="{B6F6F2CC-E73A-4863-A99C-579BFC9F06E5}"/>
          </ac:spMkLst>
        </pc:spChg>
        <pc:spChg chg="del">
          <ac:chgData name="Adi Levy" userId="a8761358-a268-46f9-a40e-13a812d74606" providerId="ADAL" clId="{9E591478-5489-4783-8937-444460310E68}" dt="2021-12-23T09:14:48.700" v="3273" actId="478"/>
          <ac:spMkLst>
            <pc:docMk/>
            <pc:sldMk cId="1053908549" sldId="403"/>
            <ac:spMk id="3" creationId="{C9966EB8-48DD-45ED-A18A-4E8D9ADD398E}"/>
          </ac:spMkLst>
        </pc:spChg>
        <pc:spChg chg="add del">
          <ac:chgData name="Adi Levy" userId="a8761358-a268-46f9-a40e-13a812d74606" providerId="ADAL" clId="{9E591478-5489-4783-8937-444460310E68}" dt="2021-12-23T09:18:22.511" v="3358" actId="26606"/>
          <ac:spMkLst>
            <pc:docMk/>
            <pc:sldMk cId="1053908549" sldId="403"/>
            <ac:spMk id="9" creationId="{318E9D62-7BA3-4D5E-8915-0D0E8661E3D7}"/>
          </ac:spMkLst>
        </pc:spChg>
        <pc:spChg chg="add">
          <ac:chgData name="Adi Levy" userId="a8761358-a268-46f9-a40e-13a812d74606" providerId="ADAL" clId="{9E591478-5489-4783-8937-444460310E68}" dt="2021-12-23T09:18:22.511" v="3358" actId="26606"/>
          <ac:spMkLst>
            <pc:docMk/>
            <pc:sldMk cId="1053908549" sldId="403"/>
            <ac:spMk id="14" creationId="{318E9D62-7BA3-4D5E-8915-0D0E8661E3D7}"/>
          </ac:spMkLst>
        </pc:spChg>
        <pc:picChg chg="add mod">
          <ac:chgData name="Adi Levy" userId="a8761358-a268-46f9-a40e-13a812d74606" providerId="ADAL" clId="{9E591478-5489-4783-8937-444460310E68}" dt="2021-12-23T09:18:27.653" v="3360" actId="1076"/>
          <ac:picMkLst>
            <pc:docMk/>
            <pc:sldMk cId="1053908549" sldId="403"/>
            <ac:picMk id="4" creationId="{05D71D67-664A-441B-8744-249574167B41}"/>
          </ac:picMkLst>
        </pc:picChg>
      </pc:sldChg>
      <pc:sldChg chg="delSp modSp add mod ord">
        <pc:chgData name="Adi Levy" userId="a8761358-a268-46f9-a40e-13a812d74606" providerId="ADAL" clId="{9E591478-5489-4783-8937-444460310E68}" dt="2021-12-23T09:15:12.010" v="3287" actId="1076"/>
        <pc:sldMkLst>
          <pc:docMk/>
          <pc:sldMk cId="3526444348" sldId="404"/>
        </pc:sldMkLst>
        <pc:spChg chg="mod">
          <ac:chgData name="Adi Levy" userId="a8761358-a268-46f9-a40e-13a812d74606" providerId="ADAL" clId="{9E591478-5489-4783-8937-444460310E68}" dt="2021-12-23T09:15:12.010" v="3287" actId="1076"/>
          <ac:spMkLst>
            <pc:docMk/>
            <pc:sldMk cId="3526444348" sldId="404"/>
            <ac:spMk id="2" creationId="{614437B3-FD60-40EB-A8D9-5E3FE122BCF4}"/>
          </ac:spMkLst>
        </pc:spChg>
        <pc:spChg chg="del">
          <ac:chgData name="Adi Levy" userId="a8761358-a268-46f9-a40e-13a812d74606" providerId="ADAL" clId="{9E591478-5489-4783-8937-444460310E68}" dt="2021-12-23T09:15:09.695" v="3286" actId="478"/>
          <ac:spMkLst>
            <pc:docMk/>
            <pc:sldMk cId="3526444348" sldId="404"/>
            <ac:spMk id="19" creationId="{CFFD3E4A-71B6-4F57-8A89-B3BBEA9CFD53}"/>
          </ac:spMkLst>
        </pc:spChg>
      </pc:sldChg>
      <pc:sldChg chg="delSp modSp add mod delAnim modAnim">
        <pc:chgData name="Adi Levy" userId="a8761358-a268-46f9-a40e-13a812d74606" providerId="ADAL" clId="{9E591478-5489-4783-8937-444460310E68}" dt="2021-12-23T09:16:06.880" v="3343" actId="5793"/>
        <pc:sldMkLst>
          <pc:docMk/>
          <pc:sldMk cId="2101665007" sldId="405"/>
        </pc:sldMkLst>
        <pc:spChg chg="mod">
          <ac:chgData name="Adi Levy" userId="a8761358-a268-46f9-a40e-13a812d74606" providerId="ADAL" clId="{9E591478-5489-4783-8937-444460310E68}" dt="2021-12-23T09:15:49.563" v="3305" actId="1076"/>
          <ac:spMkLst>
            <pc:docMk/>
            <pc:sldMk cId="2101665007" sldId="405"/>
            <ac:spMk id="2" creationId="{6293F1AD-E1BD-40D4-9214-455EFE43851C}"/>
          </ac:spMkLst>
        </pc:spChg>
        <pc:spChg chg="mod">
          <ac:chgData name="Adi Levy" userId="a8761358-a268-46f9-a40e-13a812d74606" providerId="ADAL" clId="{9E591478-5489-4783-8937-444460310E68}" dt="2021-12-23T09:16:06.880" v="3343" actId="5793"/>
          <ac:spMkLst>
            <pc:docMk/>
            <pc:sldMk cId="2101665007" sldId="405"/>
            <ac:spMk id="6" creationId="{F7FE7EB5-0044-4F90-BA9B-FBCBB32773DA}"/>
          </ac:spMkLst>
        </pc:spChg>
        <pc:spChg chg="del">
          <ac:chgData name="Adi Levy" userId="a8761358-a268-46f9-a40e-13a812d74606" providerId="ADAL" clId="{9E591478-5489-4783-8937-444460310E68}" dt="2021-12-23T09:15:44.724" v="3301" actId="478"/>
          <ac:spMkLst>
            <pc:docMk/>
            <pc:sldMk cId="2101665007" sldId="405"/>
            <ac:spMk id="7" creationId="{8D34E397-4B99-4623-A9CE-A7D90691DDDE}"/>
          </ac:spMkLst>
        </pc:spChg>
        <pc:picChg chg="del">
          <ac:chgData name="Adi Levy" userId="a8761358-a268-46f9-a40e-13a812d74606" providerId="ADAL" clId="{9E591478-5489-4783-8937-444460310E68}" dt="2021-12-23T09:15:45.364" v="3302" actId="478"/>
          <ac:picMkLst>
            <pc:docMk/>
            <pc:sldMk cId="2101665007" sldId="405"/>
            <ac:picMk id="4" creationId="{35E3B7C4-CA52-4123-B29B-617EB81A5F1C}"/>
          </ac:picMkLst>
        </pc:picChg>
      </pc:sldChg>
      <pc:sldChg chg="modSp add mod modAnim">
        <pc:chgData name="Adi Levy" userId="a8761358-a268-46f9-a40e-13a812d74606" providerId="ADAL" clId="{9E591478-5489-4783-8937-444460310E68}" dt="2021-12-23T10:21:39.171" v="3996" actId="20577"/>
        <pc:sldMkLst>
          <pc:docMk/>
          <pc:sldMk cId="3375203042" sldId="406"/>
        </pc:sldMkLst>
        <pc:spChg chg="mod">
          <ac:chgData name="Adi Levy" userId="a8761358-a268-46f9-a40e-13a812d74606" providerId="ADAL" clId="{9E591478-5489-4783-8937-444460310E68}" dt="2021-12-23T10:12:42.162" v="3712" actId="20577"/>
          <ac:spMkLst>
            <pc:docMk/>
            <pc:sldMk cId="3375203042" sldId="406"/>
            <ac:spMk id="2" creationId="{6293F1AD-E1BD-40D4-9214-455EFE43851C}"/>
          </ac:spMkLst>
        </pc:spChg>
        <pc:spChg chg="mod">
          <ac:chgData name="Adi Levy" userId="a8761358-a268-46f9-a40e-13a812d74606" providerId="ADAL" clId="{9E591478-5489-4783-8937-444460310E68}" dt="2021-12-23T10:21:39.171" v="3996" actId="20577"/>
          <ac:spMkLst>
            <pc:docMk/>
            <pc:sldMk cId="3375203042" sldId="406"/>
            <ac:spMk id="6" creationId="{F7FE7EB5-0044-4F90-BA9B-FBCBB32773DA}"/>
          </ac:spMkLst>
        </pc:spChg>
        <pc:spChg chg="mod">
          <ac:chgData name="Adi Levy" userId="a8761358-a268-46f9-a40e-13a812d74606" providerId="ADAL" clId="{9E591478-5489-4783-8937-444460310E68}" dt="2021-12-23T09:44:51.087" v="3455" actId="1035"/>
          <ac:spMkLst>
            <pc:docMk/>
            <pc:sldMk cId="3375203042" sldId="406"/>
            <ac:spMk id="7" creationId="{8D34E397-4B99-4623-A9CE-A7D90691DDDE}"/>
          </ac:spMkLst>
        </pc:spChg>
      </pc:sldChg>
      <pc:sldChg chg="addSp delSp modSp add mod delAnim modAnim">
        <pc:chgData name="Adi Levy" userId="a8761358-a268-46f9-a40e-13a812d74606" providerId="ADAL" clId="{9E591478-5489-4783-8937-444460310E68}" dt="2021-12-23T10:11:41.686" v="3690" actId="1076"/>
        <pc:sldMkLst>
          <pc:docMk/>
          <pc:sldMk cId="1667077668" sldId="407"/>
        </pc:sldMkLst>
        <pc:spChg chg="add del mod">
          <ac:chgData name="Adi Levy" userId="a8761358-a268-46f9-a40e-13a812d74606" providerId="ADAL" clId="{9E591478-5489-4783-8937-444460310E68}" dt="2021-12-23T10:01:08.526" v="3534" actId="478"/>
          <ac:spMkLst>
            <pc:docMk/>
            <pc:sldMk cId="1667077668" sldId="407"/>
            <ac:spMk id="3" creationId="{FBBE90BA-6695-46AA-8173-C2AB320B2C0B}"/>
          </ac:spMkLst>
        </pc:spChg>
        <pc:spChg chg="add mod">
          <ac:chgData name="Adi Levy" userId="a8761358-a268-46f9-a40e-13a812d74606" providerId="ADAL" clId="{9E591478-5489-4783-8937-444460310E68}" dt="2021-12-23T10:09:25.394" v="3649" actId="164"/>
          <ac:spMkLst>
            <pc:docMk/>
            <pc:sldMk cId="1667077668" sldId="407"/>
            <ac:spMk id="8" creationId="{CA75D5DA-A863-4E3A-8674-285A01B865B7}"/>
          </ac:spMkLst>
        </pc:spChg>
        <pc:spChg chg="mod">
          <ac:chgData name="Adi Levy" userId="a8761358-a268-46f9-a40e-13a812d74606" providerId="ADAL" clId="{9E591478-5489-4783-8937-444460310E68}" dt="2021-12-23T10:06:18.511" v="3580" actId="1076"/>
          <ac:spMkLst>
            <pc:docMk/>
            <pc:sldMk cId="1667077668" sldId="407"/>
            <ac:spMk id="12" creationId="{A87AB16E-E164-48D0-B031-7D49A06CD02D}"/>
          </ac:spMkLst>
        </pc:spChg>
        <pc:spChg chg="add mod">
          <ac:chgData name="Adi Levy" userId="a8761358-a268-46f9-a40e-13a812d74606" providerId="ADAL" clId="{9E591478-5489-4783-8937-444460310E68}" dt="2021-12-23T10:09:25.394" v="3649" actId="164"/>
          <ac:spMkLst>
            <pc:docMk/>
            <pc:sldMk cId="1667077668" sldId="407"/>
            <ac:spMk id="13" creationId="{D3BE337E-A87A-4CC6-87B7-240B496CE1A9}"/>
          </ac:spMkLst>
        </pc:spChg>
        <pc:spChg chg="add mod">
          <ac:chgData name="Adi Levy" userId="a8761358-a268-46f9-a40e-13a812d74606" providerId="ADAL" clId="{9E591478-5489-4783-8937-444460310E68}" dt="2021-12-23T10:09:08.316" v="3648" actId="403"/>
          <ac:spMkLst>
            <pc:docMk/>
            <pc:sldMk cId="1667077668" sldId="407"/>
            <ac:spMk id="16" creationId="{255ADF16-2BAF-4082-A9AA-D578DBFC8AC7}"/>
          </ac:spMkLst>
        </pc:spChg>
        <pc:spChg chg="add mod">
          <ac:chgData name="Adi Levy" userId="a8761358-a268-46f9-a40e-13a812d74606" providerId="ADAL" clId="{9E591478-5489-4783-8937-444460310E68}" dt="2021-12-23T10:09:25.394" v="3649" actId="164"/>
          <ac:spMkLst>
            <pc:docMk/>
            <pc:sldMk cId="1667077668" sldId="407"/>
            <ac:spMk id="17" creationId="{87CD9181-A58B-4152-8722-5CEDE7EDCA4C}"/>
          </ac:spMkLst>
        </pc:spChg>
        <pc:spChg chg="add mod">
          <ac:chgData name="Adi Levy" userId="a8761358-a268-46f9-a40e-13a812d74606" providerId="ADAL" clId="{9E591478-5489-4783-8937-444460310E68}" dt="2021-12-23T10:09:36.539" v="3650" actId="164"/>
          <ac:spMkLst>
            <pc:docMk/>
            <pc:sldMk cId="1667077668" sldId="407"/>
            <ac:spMk id="18" creationId="{CE360779-FAE7-485D-89AB-513C4E1C245F}"/>
          </ac:spMkLst>
        </pc:spChg>
        <pc:grpChg chg="add mod">
          <ac:chgData name="Adi Levy" userId="a8761358-a268-46f9-a40e-13a812d74606" providerId="ADAL" clId="{9E591478-5489-4783-8937-444460310E68}" dt="2021-12-23T10:09:25.394" v="3649" actId="164"/>
          <ac:grpSpMkLst>
            <pc:docMk/>
            <pc:sldMk cId="1667077668" sldId="407"/>
            <ac:grpSpMk id="19" creationId="{40F94FD2-A39D-4D78-AF33-299B57B58A52}"/>
          </ac:grpSpMkLst>
        </pc:grpChg>
        <pc:grpChg chg="add mod">
          <ac:chgData name="Adi Levy" userId="a8761358-a268-46f9-a40e-13a812d74606" providerId="ADAL" clId="{9E591478-5489-4783-8937-444460310E68}" dt="2021-12-23T10:11:41.686" v="3690" actId="1076"/>
          <ac:grpSpMkLst>
            <pc:docMk/>
            <pc:sldMk cId="1667077668" sldId="407"/>
            <ac:grpSpMk id="21" creationId="{FD7FAFD0-C956-45A2-87BD-D988D49A5ABF}"/>
          </ac:grpSpMkLst>
        </pc:grpChg>
        <pc:picChg chg="add del mod">
          <ac:chgData name="Adi Levy" userId="a8761358-a268-46f9-a40e-13a812d74606" providerId="ADAL" clId="{9E591478-5489-4783-8937-444460310E68}" dt="2021-12-23T10:05:16.138" v="3547" actId="478"/>
          <ac:picMkLst>
            <pc:docMk/>
            <pc:sldMk cId="1667077668" sldId="407"/>
            <ac:picMk id="5" creationId="{2A63FFE4-A119-46E5-BD8D-26A10897314D}"/>
          </ac:picMkLst>
        </pc:picChg>
        <pc:picChg chg="add mod modCrop">
          <ac:chgData name="Adi Levy" userId="a8761358-a268-46f9-a40e-13a812d74606" providerId="ADAL" clId="{9E591478-5489-4783-8937-444460310E68}" dt="2021-12-23T10:09:25.394" v="3649" actId="164"/>
          <ac:picMkLst>
            <pc:docMk/>
            <pc:sldMk cId="1667077668" sldId="407"/>
            <ac:picMk id="7" creationId="{C692B42E-968C-498A-8D19-D47ECD122A21}"/>
          </ac:picMkLst>
        </pc:picChg>
        <pc:picChg chg="del mod">
          <ac:chgData name="Adi Levy" userId="a8761358-a268-46f9-a40e-13a812d74606" providerId="ADAL" clId="{9E591478-5489-4783-8937-444460310E68}" dt="2021-12-23T09:46:19.947" v="3500" actId="478"/>
          <ac:picMkLst>
            <pc:docMk/>
            <pc:sldMk cId="1667077668" sldId="407"/>
            <ac:picMk id="9" creationId="{D0034199-BB9E-4463-B737-DB4806DFA289}"/>
          </ac:picMkLst>
        </pc:picChg>
        <pc:picChg chg="del">
          <ac:chgData name="Adi Levy" userId="a8761358-a268-46f9-a40e-13a812d74606" providerId="ADAL" clId="{9E591478-5489-4783-8937-444460310E68}" dt="2021-12-23T09:46:14.356" v="3498" actId="478"/>
          <ac:picMkLst>
            <pc:docMk/>
            <pc:sldMk cId="1667077668" sldId="407"/>
            <ac:picMk id="10" creationId="{28E77F57-D601-4D5C-AC44-131CBBB0D2F4}"/>
          </ac:picMkLst>
        </pc:picChg>
        <pc:picChg chg="add del">
          <ac:chgData name="Adi Levy" userId="a8761358-a268-46f9-a40e-13a812d74606" providerId="ADAL" clId="{9E591478-5489-4783-8937-444460310E68}" dt="2021-12-23T10:06:41.840" v="3587" actId="22"/>
          <ac:picMkLst>
            <pc:docMk/>
            <pc:sldMk cId="1667077668" sldId="407"/>
            <ac:picMk id="15" creationId="{348E8F44-05F7-48C8-88BB-5D8DDD836C02}"/>
          </ac:picMkLst>
        </pc:picChg>
        <pc:picChg chg="add mod">
          <ac:chgData name="Adi Levy" userId="a8761358-a268-46f9-a40e-13a812d74606" providerId="ADAL" clId="{9E591478-5489-4783-8937-444460310E68}" dt="2021-12-23T10:09:36.539" v="3650" actId="164"/>
          <ac:picMkLst>
            <pc:docMk/>
            <pc:sldMk cId="1667077668" sldId="407"/>
            <ac:picMk id="20" creationId="{34C0DCF6-96DD-4650-B779-B981C7147BAF}"/>
          </ac:picMkLst>
        </pc:picChg>
        <pc:picChg chg="add del mod">
          <ac:chgData name="Adi Levy" userId="a8761358-a268-46f9-a40e-13a812d74606" providerId="ADAL" clId="{9E591478-5489-4783-8937-444460310E68}" dt="2021-12-23T10:02:08.655" v="3542" actId="478"/>
          <ac:picMkLst>
            <pc:docMk/>
            <pc:sldMk cId="1667077668" sldId="407"/>
            <ac:picMk id="1026" creationId="{A65AEF2D-11C6-40E4-824E-D0ACE0502F4E}"/>
          </ac:picMkLst>
        </pc:picChg>
      </pc:sldChg>
      <pc:sldChg chg="addSp delSp modSp add mod delAnim">
        <pc:chgData name="Adi Levy" userId="a8761358-a268-46f9-a40e-13a812d74606" providerId="ADAL" clId="{9E591478-5489-4783-8937-444460310E68}" dt="2021-12-23T10:11:22.461" v="3689" actId="1076"/>
        <pc:sldMkLst>
          <pc:docMk/>
          <pc:sldMk cId="4074823806" sldId="408"/>
        </pc:sldMkLst>
        <pc:spChg chg="add mod">
          <ac:chgData name="Adi Levy" userId="a8761358-a268-46f9-a40e-13a812d74606" providerId="ADAL" clId="{9E591478-5489-4783-8937-444460310E68}" dt="2021-12-23T10:11:22.461" v="3689" actId="1076"/>
          <ac:spMkLst>
            <pc:docMk/>
            <pc:sldMk cId="4074823806" sldId="408"/>
            <ac:spMk id="3" creationId="{DE38EA05-C742-4A4A-B7BB-E8EDA7692133}"/>
          </ac:spMkLst>
        </pc:spChg>
        <pc:spChg chg="mod">
          <ac:chgData name="Adi Levy" userId="a8761358-a268-46f9-a40e-13a812d74606" providerId="ADAL" clId="{9E591478-5489-4783-8937-444460310E68}" dt="2021-12-23T10:11:15.662" v="3687" actId="20577"/>
          <ac:spMkLst>
            <pc:docMk/>
            <pc:sldMk cId="4074823806" sldId="408"/>
            <ac:spMk id="12" creationId="{A87AB16E-E164-48D0-B031-7D49A06CD02D}"/>
          </ac:spMkLst>
        </pc:spChg>
        <pc:spChg chg="del">
          <ac:chgData name="Adi Levy" userId="a8761358-a268-46f9-a40e-13a812d74606" providerId="ADAL" clId="{9E591478-5489-4783-8937-444460310E68}" dt="2021-12-23T10:11:04.600" v="3655" actId="478"/>
          <ac:spMkLst>
            <pc:docMk/>
            <pc:sldMk cId="4074823806" sldId="408"/>
            <ac:spMk id="16" creationId="{255ADF16-2BAF-4082-A9AA-D578DBFC8AC7}"/>
          </ac:spMkLst>
        </pc:spChg>
        <pc:grpChg chg="del">
          <ac:chgData name="Adi Levy" userId="a8761358-a268-46f9-a40e-13a812d74606" providerId="ADAL" clId="{9E591478-5489-4783-8937-444460310E68}" dt="2021-12-23T10:11:04.600" v="3655" actId="478"/>
          <ac:grpSpMkLst>
            <pc:docMk/>
            <pc:sldMk cId="4074823806" sldId="408"/>
            <ac:grpSpMk id="19" creationId="{40F94FD2-A39D-4D78-AF33-299B57B58A52}"/>
          </ac:grpSpMkLst>
        </pc:grpChg>
        <pc:grpChg chg="del">
          <ac:chgData name="Adi Levy" userId="a8761358-a268-46f9-a40e-13a812d74606" providerId="ADAL" clId="{9E591478-5489-4783-8937-444460310E68}" dt="2021-12-23T10:11:04.600" v="3655" actId="478"/>
          <ac:grpSpMkLst>
            <pc:docMk/>
            <pc:sldMk cId="4074823806" sldId="408"/>
            <ac:grpSpMk id="21" creationId="{FD7FAFD0-C956-45A2-87BD-D988D49A5ABF}"/>
          </ac:grpSpMkLst>
        </pc:grpChg>
      </pc:sldChg>
      <pc:sldChg chg="addSp delSp modSp add mod modAnim">
        <pc:chgData name="Adi Levy" userId="a8761358-a268-46f9-a40e-13a812d74606" providerId="ADAL" clId="{9E591478-5489-4783-8937-444460310E68}" dt="2021-12-23T10:25:11.793" v="4056" actId="478"/>
        <pc:sldMkLst>
          <pc:docMk/>
          <pc:sldMk cId="184044137" sldId="409"/>
        </pc:sldMkLst>
        <pc:spChg chg="mod">
          <ac:chgData name="Adi Levy" userId="a8761358-a268-46f9-a40e-13a812d74606" providerId="ADAL" clId="{9E591478-5489-4783-8937-444460310E68}" dt="2021-12-23T10:23:45.931" v="4015" actId="20577"/>
          <ac:spMkLst>
            <pc:docMk/>
            <pc:sldMk cId="184044137" sldId="409"/>
            <ac:spMk id="2" creationId="{6293F1AD-E1BD-40D4-9214-455EFE43851C}"/>
          </ac:spMkLst>
        </pc:spChg>
        <pc:spChg chg="del mod">
          <ac:chgData name="Adi Levy" userId="a8761358-a268-46f9-a40e-13a812d74606" providerId="ADAL" clId="{9E591478-5489-4783-8937-444460310E68}" dt="2021-12-23T10:25:11.793" v="4056" actId="478"/>
          <ac:spMkLst>
            <pc:docMk/>
            <pc:sldMk cId="184044137" sldId="409"/>
            <ac:spMk id="6" creationId="{F7FE7EB5-0044-4F90-BA9B-FBCBB32773DA}"/>
          </ac:spMkLst>
        </pc:spChg>
        <pc:picChg chg="add del mod">
          <ac:chgData name="Adi Levy" userId="a8761358-a268-46f9-a40e-13a812d74606" providerId="ADAL" clId="{9E591478-5489-4783-8937-444460310E68}" dt="2021-12-23T10:24:45.673" v="4023" actId="478"/>
          <ac:picMkLst>
            <pc:docMk/>
            <pc:sldMk cId="184044137" sldId="409"/>
            <ac:picMk id="5" creationId="{53C06F85-6B7B-43AA-B170-593D8A9B59F9}"/>
          </ac:picMkLst>
        </pc:picChg>
        <pc:picChg chg="add mod">
          <ac:chgData name="Adi Levy" userId="a8761358-a268-46f9-a40e-13a812d74606" providerId="ADAL" clId="{9E591478-5489-4783-8937-444460310E68}" dt="2021-12-23T10:25:09.105" v="4055" actId="1036"/>
          <ac:picMkLst>
            <pc:docMk/>
            <pc:sldMk cId="184044137" sldId="409"/>
            <ac:picMk id="8" creationId="{960EC096-86A4-4681-8364-1D0F4D2C9B50}"/>
          </ac:picMkLst>
        </pc:picChg>
      </pc:sldChg>
      <pc:sldChg chg="addSp delSp modSp add mod">
        <pc:chgData name="Adi Levy" userId="a8761358-a268-46f9-a40e-13a812d74606" providerId="ADAL" clId="{9E591478-5489-4783-8937-444460310E68}" dt="2021-12-23T10:26:40.697" v="4108" actId="1076"/>
        <pc:sldMkLst>
          <pc:docMk/>
          <pc:sldMk cId="2311351405" sldId="410"/>
        </pc:sldMkLst>
        <pc:spChg chg="add mod">
          <ac:chgData name="Adi Levy" userId="a8761358-a268-46f9-a40e-13a812d74606" providerId="ADAL" clId="{9E591478-5489-4783-8937-444460310E68}" dt="2021-12-23T10:26:40.697" v="4108" actId="1076"/>
          <ac:spMkLst>
            <pc:docMk/>
            <pc:sldMk cId="2311351405" sldId="410"/>
            <ac:spMk id="3" creationId="{DA0E85EE-CC41-40D6-853B-6E90C4697F49}"/>
          </ac:spMkLst>
        </pc:spChg>
        <pc:picChg chg="add mod">
          <ac:chgData name="Adi Levy" userId="a8761358-a268-46f9-a40e-13a812d74606" providerId="ADAL" clId="{9E591478-5489-4783-8937-444460310E68}" dt="2021-12-23T10:26:09.907" v="4082" actId="1035"/>
          <ac:picMkLst>
            <pc:docMk/>
            <pc:sldMk cId="2311351405" sldId="410"/>
            <ac:picMk id="5" creationId="{A56A63C2-805C-4A8F-9CEA-7A627521E504}"/>
          </ac:picMkLst>
        </pc:picChg>
        <pc:picChg chg="del">
          <ac:chgData name="Adi Levy" userId="a8761358-a268-46f9-a40e-13a812d74606" providerId="ADAL" clId="{9E591478-5489-4783-8937-444460310E68}" dt="2021-12-23T10:25:54.114" v="4060" actId="478"/>
          <ac:picMkLst>
            <pc:docMk/>
            <pc:sldMk cId="2311351405" sldId="410"/>
            <ac:picMk id="8" creationId="{960EC096-86A4-4681-8364-1D0F4D2C9B50}"/>
          </ac:picMkLst>
        </pc:picChg>
      </pc:sldChg>
      <pc:sldChg chg="addSp delSp modSp add mod ord modAnim">
        <pc:chgData name="Adi Levy" userId="a8761358-a268-46f9-a40e-13a812d74606" providerId="ADAL" clId="{9E591478-5489-4783-8937-444460310E68}" dt="2021-12-23T11:51:02.434" v="4417"/>
        <pc:sldMkLst>
          <pc:docMk/>
          <pc:sldMk cId="3086149218" sldId="411"/>
        </pc:sldMkLst>
        <pc:spChg chg="mod">
          <ac:chgData name="Adi Levy" userId="a8761358-a268-46f9-a40e-13a812d74606" providerId="ADAL" clId="{9E591478-5489-4783-8937-444460310E68}" dt="2021-12-23T10:38:32.098" v="4124" actId="20577"/>
          <ac:spMkLst>
            <pc:docMk/>
            <pc:sldMk cId="3086149218" sldId="411"/>
            <ac:spMk id="2" creationId="{6293F1AD-E1BD-40D4-9214-455EFE43851C}"/>
          </ac:spMkLst>
        </pc:spChg>
        <pc:spChg chg="mod">
          <ac:chgData name="Adi Levy" userId="a8761358-a268-46f9-a40e-13a812d74606" providerId="ADAL" clId="{9E591478-5489-4783-8937-444460310E68}" dt="2021-12-23T11:30:58.287" v="4138" actId="20577"/>
          <ac:spMkLst>
            <pc:docMk/>
            <pc:sldMk cId="3086149218" sldId="411"/>
            <ac:spMk id="6" creationId="{F7FE7EB5-0044-4F90-BA9B-FBCBB32773DA}"/>
          </ac:spMkLst>
        </pc:spChg>
        <pc:spChg chg="add del mod">
          <ac:chgData name="Adi Levy" userId="a8761358-a268-46f9-a40e-13a812d74606" providerId="ADAL" clId="{9E591478-5489-4783-8937-444460310E68}" dt="2021-12-23T11:31:35.731" v="4148" actId="478"/>
          <ac:spMkLst>
            <pc:docMk/>
            <pc:sldMk cId="3086149218" sldId="411"/>
            <ac:spMk id="8" creationId="{D29C9615-FDD8-46BA-BEE3-EC90FA6A898E}"/>
          </ac:spMkLst>
        </pc:spChg>
        <pc:spChg chg="add mod">
          <ac:chgData name="Adi Levy" userId="a8761358-a268-46f9-a40e-13a812d74606" providerId="ADAL" clId="{9E591478-5489-4783-8937-444460310E68}" dt="2021-12-23T11:44:54.658" v="4369" actId="1076"/>
          <ac:spMkLst>
            <pc:docMk/>
            <pc:sldMk cId="3086149218" sldId="411"/>
            <ac:spMk id="10" creationId="{8E160BEB-F927-489A-9CF7-ED1ACD428785}"/>
          </ac:spMkLst>
        </pc:spChg>
        <pc:spChg chg="add mod">
          <ac:chgData name="Adi Levy" userId="a8761358-a268-46f9-a40e-13a812d74606" providerId="ADAL" clId="{9E591478-5489-4783-8937-444460310E68}" dt="2021-12-23T11:45:42.319" v="4378" actId="20577"/>
          <ac:spMkLst>
            <pc:docMk/>
            <pc:sldMk cId="3086149218" sldId="411"/>
            <ac:spMk id="11" creationId="{72554058-397F-4E18-AA20-6249A469AA55}"/>
          </ac:spMkLst>
        </pc:spChg>
        <pc:spChg chg="add mod">
          <ac:chgData name="Adi Levy" userId="a8761358-a268-46f9-a40e-13a812d74606" providerId="ADAL" clId="{9E591478-5489-4783-8937-444460310E68}" dt="2021-12-23T11:36:52.482" v="4234" actId="14100"/>
          <ac:spMkLst>
            <pc:docMk/>
            <pc:sldMk cId="3086149218" sldId="411"/>
            <ac:spMk id="12" creationId="{6C32DB29-F8BD-405A-BFD9-4CBDD87FF7C6}"/>
          </ac:spMkLst>
        </pc:spChg>
        <pc:spChg chg="add mod">
          <ac:chgData name="Adi Levy" userId="a8761358-a268-46f9-a40e-13a812d74606" providerId="ADAL" clId="{9E591478-5489-4783-8937-444460310E68}" dt="2021-12-23T11:37:14.277" v="4237" actId="14100"/>
          <ac:spMkLst>
            <pc:docMk/>
            <pc:sldMk cId="3086149218" sldId="411"/>
            <ac:spMk id="13" creationId="{4854E0CA-F868-4375-9A71-521EEA359A23}"/>
          </ac:spMkLst>
        </pc:spChg>
        <pc:spChg chg="add mod">
          <ac:chgData name="Adi Levy" userId="a8761358-a268-46f9-a40e-13a812d74606" providerId="ADAL" clId="{9E591478-5489-4783-8937-444460310E68}" dt="2021-12-23T11:37:31.195" v="4244" actId="14100"/>
          <ac:spMkLst>
            <pc:docMk/>
            <pc:sldMk cId="3086149218" sldId="411"/>
            <ac:spMk id="14" creationId="{2950FE77-461B-425C-8B49-543605CAB20D}"/>
          </ac:spMkLst>
        </pc:spChg>
        <pc:spChg chg="add mod">
          <ac:chgData name="Adi Levy" userId="a8761358-a268-46f9-a40e-13a812d74606" providerId="ADAL" clId="{9E591478-5489-4783-8937-444460310E68}" dt="2021-12-23T11:37:34.952" v="4246" actId="1076"/>
          <ac:spMkLst>
            <pc:docMk/>
            <pc:sldMk cId="3086149218" sldId="411"/>
            <ac:spMk id="15" creationId="{B7F5C925-FAD2-4ED6-B1D2-C4FA0E6130E0}"/>
          </ac:spMkLst>
        </pc:spChg>
        <pc:spChg chg="add mod">
          <ac:chgData name="Adi Levy" userId="a8761358-a268-46f9-a40e-13a812d74606" providerId="ADAL" clId="{9E591478-5489-4783-8937-444460310E68}" dt="2021-12-23T11:38:22.300" v="4252" actId="1035"/>
          <ac:spMkLst>
            <pc:docMk/>
            <pc:sldMk cId="3086149218" sldId="411"/>
            <ac:spMk id="16" creationId="{B131CB23-99C7-440D-B114-08C009373791}"/>
          </ac:spMkLst>
        </pc:spChg>
        <pc:spChg chg="add mod">
          <ac:chgData name="Adi Levy" userId="a8761358-a268-46f9-a40e-13a812d74606" providerId="ADAL" clId="{9E591478-5489-4783-8937-444460310E68}" dt="2021-12-23T11:38:15.972" v="4250" actId="1076"/>
          <ac:spMkLst>
            <pc:docMk/>
            <pc:sldMk cId="3086149218" sldId="411"/>
            <ac:spMk id="17" creationId="{A36D925B-BCC4-497D-AF3F-F80BD2154A2B}"/>
          </ac:spMkLst>
        </pc:spChg>
        <pc:spChg chg="add mod">
          <ac:chgData name="Adi Levy" userId="a8761358-a268-46f9-a40e-13a812d74606" providerId="ADAL" clId="{9E591478-5489-4783-8937-444460310E68}" dt="2021-12-23T11:47:51.789" v="4394" actId="20577"/>
          <ac:spMkLst>
            <pc:docMk/>
            <pc:sldMk cId="3086149218" sldId="411"/>
            <ac:spMk id="18" creationId="{16822497-0F59-48D7-890B-9C858B7C21D4}"/>
          </ac:spMkLst>
        </pc:spChg>
        <pc:spChg chg="add mod">
          <ac:chgData name="Adi Levy" userId="a8761358-a268-46f9-a40e-13a812d74606" providerId="ADAL" clId="{9E591478-5489-4783-8937-444460310E68}" dt="2021-12-23T11:41:12.292" v="4317" actId="1035"/>
          <ac:spMkLst>
            <pc:docMk/>
            <pc:sldMk cId="3086149218" sldId="411"/>
            <ac:spMk id="19" creationId="{61EA9772-8E1A-414F-B701-C0EA82C52551}"/>
          </ac:spMkLst>
        </pc:spChg>
        <pc:spChg chg="add mod">
          <ac:chgData name="Adi Levy" userId="a8761358-a268-46f9-a40e-13a812d74606" providerId="ADAL" clId="{9E591478-5489-4783-8937-444460310E68}" dt="2021-12-23T11:41:17.306" v="4322" actId="1035"/>
          <ac:spMkLst>
            <pc:docMk/>
            <pc:sldMk cId="3086149218" sldId="411"/>
            <ac:spMk id="20" creationId="{C3248B08-087A-43E8-A1C5-FDD7FDED3F69}"/>
          </ac:spMkLst>
        </pc:spChg>
        <pc:spChg chg="add mod">
          <ac:chgData name="Adi Levy" userId="a8761358-a268-46f9-a40e-13a812d74606" providerId="ADAL" clId="{9E591478-5489-4783-8937-444460310E68}" dt="2021-12-23T11:41:57.016" v="4327" actId="208"/>
          <ac:spMkLst>
            <pc:docMk/>
            <pc:sldMk cId="3086149218" sldId="411"/>
            <ac:spMk id="21" creationId="{0F592B57-4C30-41AC-9E8E-0E873C31E420}"/>
          </ac:spMkLst>
        </pc:spChg>
        <pc:spChg chg="add mod">
          <ac:chgData name="Adi Levy" userId="a8761358-a268-46f9-a40e-13a812d74606" providerId="ADAL" clId="{9E591478-5489-4783-8937-444460310E68}" dt="2021-12-23T11:42:04.935" v="4338" actId="1035"/>
          <ac:spMkLst>
            <pc:docMk/>
            <pc:sldMk cId="3086149218" sldId="411"/>
            <ac:spMk id="22" creationId="{6437A6E4-6FFE-4EAC-988F-A4D25A991450}"/>
          </ac:spMkLst>
        </pc:spChg>
        <pc:spChg chg="add mod">
          <ac:chgData name="Adi Levy" userId="a8761358-a268-46f9-a40e-13a812d74606" providerId="ADAL" clId="{9E591478-5489-4783-8937-444460310E68}" dt="2021-12-23T11:42:14.783" v="4341" actId="14100"/>
          <ac:spMkLst>
            <pc:docMk/>
            <pc:sldMk cId="3086149218" sldId="411"/>
            <ac:spMk id="23" creationId="{9D4F4FA1-0D9F-43D6-9866-EAEB40F332A6}"/>
          </ac:spMkLst>
        </pc:spChg>
        <pc:spChg chg="add mod">
          <ac:chgData name="Adi Levy" userId="a8761358-a268-46f9-a40e-13a812d74606" providerId="ADAL" clId="{9E591478-5489-4783-8937-444460310E68}" dt="2021-12-23T11:42:39.201" v="4346" actId="1076"/>
          <ac:spMkLst>
            <pc:docMk/>
            <pc:sldMk cId="3086149218" sldId="411"/>
            <ac:spMk id="24" creationId="{882511F1-94E0-4436-9DCC-1F4FE4979E43}"/>
          </ac:spMkLst>
        </pc:spChg>
        <pc:spChg chg="add mod">
          <ac:chgData name="Adi Levy" userId="a8761358-a268-46f9-a40e-13a812d74606" providerId="ADAL" clId="{9E591478-5489-4783-8937-444460310E68}" dt="2021-12-23T11:42:52.211" v="4350" actId="1076"/>
          <ac:spMkLst>
            <pc:docMk/>
            <pc:sldMk cId="3086149218" sldId="411"/>
            <ac:spMk id="25" creationId="{55CB628B-EA83-42A9-A53A-C07DDA4DA262}"/>
          </ac:spMkLst>
        </pc:spChg>
        <pc:spChg chg="add mod">
          <ac:chgData name="Adi Levy" userId="a8761358-a268-46f9-a40e-13a812d74606" providerId="ADAL" clId="{9E591478-5489-4783-8937-444460310E68}" dt="2021-12-23T11:42:46.205" v="4349" actId="14100"/>
          <ac:spMkLst>
            <pc:docMk/>
            <pc:sldMk cId="3086149218" sldId="411"/>
            <ac:spMk id="26" creationId="{649F5DAC-7D82-43E4-96A5-CF3BE77012B3}"/>
          </ac:spMkLst>
        </pc:spChg>
        <pc:spChg chg="add mod">
          <ac:chgData name="Adi Levy" userId="a8761358-a268-46f9-a40e-13a812d74606" providerId="ADAL" clId="{9E591478-5489-4783-8937-444460310E68}" dt="2021-12-23T11:43:19.221" v="4355" actId="1037"/>
          <ac:spMkLst>
            <pc:docMk/>
            <pc:sldMk cId="3086149218" sldId="411"/>
            <ac:spMk id="27" creationId="{8BB193D0-9A99-4A6B-9F01-F3FA4701DCFF}"/>
          </ac:spMkLst>
        </pc:spChg>
        <pc:spChg chg="add mod">
          <ac:chgData name="Adi Levy" userId="a8761358-a268-46f9-a40e-13a812d74606" providerId="ADAL" clId="{9E591478-5489-4783-8937-444460310E68}" dt="2021-12-23T11:43:23.392" v="4357" actId="1076"/>
          <ac:spMkLst>
            <pc:docMk/>
            <pc:sldMk cId="3086149218" sldId="411"/>
            <ac:spMk id="28" creationId="{F6A3DD27-0530-4179-99C7-F9730F038FEB}"/>
          </ac:spMkLst>
        </pc:spChg>
        <pc:spChg chg="add mod">
          <ac:chgData name="Adi Levy" userId="a8761358-a268-46f9-a40e-13a812d74606" providerId="ADAL" clId="{9E591478-5489-4783-8937-444460310E68}" dt="2021-12-23T11:43:29.358" v="4360" actId="14100"/>
          <ac:spMkLst>
            <pc:docMk/>
            <pc:sldMk cId="3086149218" sldId="411"/>
            <ac:spMk id="29" creationId="{2AFB0DAD-2778-4B72-B5DE-169D7348EA36}"/>
          </ac:spMkLst>
        </pc:spChg>
        <pc:spChg chg="add mod">
          <ac:chgData name="Adi Levy" userId="a8761358-a268-46f9-a40e-13a812d74606" providerId="ADAL" clId="{9E591478-5489-4783-8937-444460310E68}" dt="2021-12-23T11:46:11.756" v="4382" actId="207"/>
          <ac:spMkLst>
            <pc:docMk/>
            <pc:sldMk cId="3086149218" sldId="411"/>
            <ac:spMk id="30" creationId="{CEE45870-4C62-4679-A034-0D090270752F}"/>
          </ac:spMkLst>
        </pc:spChg>
        <pc:spChg chg="add mod">
          <ac:chgData name="Adi Levy" userId="a8761358-a268-46f9-a40e-13a812d74606" providerId="ADAL" clId="{9E591478-5489-4783-8937-444460310E68}" dt="2021-12-23T11:49:54.595" v="4410" actId="14100"/>
          <ac:spMkLst>
            <pc:docMk/>
            <pc:sldMk cId="3086149218" sldId="411"/>
            <ac:spMk id="33" creationId="{51F2439C-A021-4649-94F1-913E33386008}"/>
          </ac:spMkLst>
        </pc:spChg>
        <pc:spChg chg="add mod">
          <ac:chgData name="Adi Levy" userId="a8761358-a268-46f9-a40e-13a812d74606" providerId="ADAL" clId="{9E591478-5489-4783-8937-444460310E68}" dt="2021-12-23T11:50:15.764" v="4415" actId="14100"/>
          <ac:spMkLst>
            <pc:docMk/>
            <pc:sldMk cId="3086149218" sldId="411"/>
            <ac:spMk id="34" creationId="{97C0EA3B-EFDB-4A14-8C05-6A4FD8B7FF71}"/>
          </ac:spMkLst>
        </pc:spChg>
        <pc:picChg chg="add mod">
          <ac:chgData name="Adi Levy" userId="a8761358-a268-46f9-a40e-13a812d74606" providerId="ADAL" clId="{9E591478-5489-4783-8937-444460310E68}" dt="2021-12-23T11:34:11.196" v="4150" actId="1076"/>
          <ac:picMkLst>
            <pc:docMk/>
            <pc:sldMk cId="3086149218" sldId="411"/>
            <ac:picMk id="4" creationId="{2249A8C1-4128-45FC-859A-49C3061C9FB7}"/>
          </ac:picMkLst>
        </pc:picChg>
        <pc:cxnChg chg="add del">
          <ac:chgData name="Adi Levy" userId="a8761358-a268-46f9-a40e-13a812d74606" providerId="ADAL" clId="{9E591478-5489-4783-8937-444460310E68}" dt="2021-12-23T11:49:44.944" v="4407" actId="11529"/>
          <ac:cxnSpMkLst>
            <pc:docMk/>
            <pc:sldMk cId="3086149218" sldId="411"/>
            <ac:cxnSpMk id="32" creationId="{8A2B16F8-ADBB-47C8-AF68-DBD40D7628E7}"/>
          </ac:cxnSpMkLst>
        </pc:cxnChg>
      </pc:sldChg>
      <pc:sldChg chg="addSp delSp modSp add mod delAnim modAnim">
        <pc:chgData name="Adi Levy" userId="a8761358-a268-46f9-a40e-13a812d74606" providerId="ADAL" clId="{9E591478-5489-4783-8937-444460310E68}" dt="2021-12-23T12:16:34.368" v="4579"/>
        <pc:sldMkLst>
          <pc:docMk/>
          <pc:sldMk cId="3847587363" sldId="412"/>
        </pc:sldMkLst>
        <pc:spChg chg="mod">
          <ac:chgData name="Adi Levy" userId="a8761358-a268-46f9-a40e-13a812d74606" providerId="ADAL" clId="{9E591478-5489-4783-8937-444460310E68}" dt="2021-12-23T12:08:05.786" v="4502" actId="20577"/>
          <ac:spMkLst>
            <pc:docMk/>
            <pc:sldMk cId="3847587363" sldId="412"/>
            <ac:spMk id="2" creationId="{6293F1AD-E1BD-40D4-9214-455EFE43851C}"/>
          </ac:spMkLst>
        </pc:spChg>
        <pc:spChg chg="mod ord">
          <ac:chgData name="Adi Levy" userId="a8761358-a268-46f9-a40e-13a812d74606" providerId="ADAL" clId="{9E591478-5489-4783-8937-444460310E68}" dt="2021-12-23T12:09:41.534" v="4547" actId="1076"/>
          <ac:spMkLst>
            <pc:docMk/>
            <pc:sldMk cId="3847587363" sldId="412"/>
            <ac:spMk id="6" creationId="{F7FE7EB5-0044-4F90-BA9B-FBCBB32773DA}"/>
          </ac:spMkLst>
        </pc:spChg>
        <pc:spChg chg="del">
          <ac:chgData name="Adi Levy" userId="a8761358-a268-46f9-a40e-13a812d74606" providerId="ADAL" clId="{9E591478-5489-4783-8937-444460310E68}" dt="2021-12-23T12:00:34.314" v="4419" actId="478"/>
          <ac:spMkLst>
            <pc:docMk/>
            <pc:sldMk cId="3847587363" sldId="412"/>
            <ac:spMk id="10" creationId="{8E160BEB-F927-489A-9CF7-ED1ACD428785}"/>
          </ac:spMkLst>
        </pc:spChg>
        <pc:spChg chg="del">
          <ac:chgData name="Adi Levy" userId="a8761358-a268-46f9-a40e-13a812d74606" providerId="ADAL" clId="{9E591478-5489-4783-8937-444460310E68}" dt="2021-12-23T12:00:34.314" v="4419" actId="478"/>
          <ac:spMkLst>
            <pc:docMk/>
            <pc:sldMk cId="3847587363" sldId="412"/>
            <ac:spMk id="11" creationId="{72554058-397F-4E18-AA20-6249A469AA55}"/>
          </ac:spMkLst>
        </pc:spChg>
        <pc:spChg chg="del">
          <ac:chgData name="Adi Levy" userId="a8761358-a268-46f9-a40e-13a812d74606" providerId="ADAL" clId="{9E591478-5489-4783-8937-444460310E68}" dt="2021-12-23T12:00:34.314" v="4419" actId="478"/>
          <ac:spMkLst>
            <pc:docMk/>
            <pc:sldMk cId="3847587363" sldId="412"/>
            <ac:spMk id="12" creationId="{6C32DB29-F8BD-405A-BFD9-4CBDD87FF7C6}"/>
          </ac:spMkLst>
        </pc:spChg>
        <pc:spChg chg="del">
          <ac:chgData name="Adi Levy" userId="a8761358-a268-46f9-a40e-13a812d74606" providerId="ADAL" clId="{9E591478-5489-4783-8937-444460310E68}" dt="2021-12-23T12:00:34.314" v="4419" actId="478"/>
          <ac:spMkLst>
            <pc:docMk/>
            <pc:sldMk cId="3847587363" sldId="412"/>
            <ac:spMk id="13" creationId="{4854E0CA-F868-4375-9A71-521EEA359A23}"/>
          </ac:spMkLst>
        </pc:spChg>
        <pc:spChg chg="del">
          <ac:chgData name="Adi Levy" userId="a8761358-a268-46f9-a40e-13a812d74606" providerId="ADAL" clId="{9E591478-5489-4783-8937-444460310E68}" dt="2021-12-23T12:00:34.314" v="4419" actId="478"/>
          <ac:spMkLst>
            <pc:docMk/>
            <pc:sldMk cId="3847587363" sldId="412"/>
            <ac:spMk id="14" creationId="{2950FE77-461B-425C-8B49-543605CAB20D}"/>
          </ac:spMkLst>
        </pc:spChg>
        <pc:spChg chg="del">
          <ac:chgData name="Adi Levy" userId="a8761358-a268-46f9-a40e-13a812d74606" providerId="ADAL" clId="{9E591478-5489-4783-8937-444460310E68}" dt="2021-12-23T12:00:34.314" v="4419" actId="478"/>
          <ac:spMkLst>
            <pc:docMk/>
            <pc:sldMk cId="3847587363" sldId="412"/>
            <ac:spMk id="15" creationId="{B7F5C925-FAD2-4ED6-B1D2-C4FA0E6130E0}"/>
          </ac:spMkLst>
        </pc:spChg>
        <pc:spChg chg="del">
          <ac:chgData name="Adi Levy" userId="a8761358-a268-46f9-a40e-13a812d74606" providerId="ADAL" clId="{9E591478-5489-4783-8937-444460310E68}" dt="2021-12-23T12:00:34.314" v="4419" actId="478"/>
          <ac:spMkLst>
            <pc:docMk/>
            <pc:sldMk cId="3847587363" sldId="412"/>
            <ac:spMk id="16" creationId="{B131CB23-99C7-440D-B114-08C009373791}"/>
          </ac:spMkLst>
        </pc:spChg>
        <pc:spChg chg="del">
          <ac:chgData name="Adi Levy" userId="a8761358-a268-46f9-a40e-13a812d74606" providerId="ADAL" clId="{9E591478-5489-4783-8937-444460310E68}" dt="2021-12-23T12:00:34.314" v="4419" actId="478"/>
          <ac:spMkLst>
            <pc:docMk/>
            <pc:sldMk cId="3847587363" sldId="412"/>
            <ac:spMk id="17" creationId="{A36D925B-BCC4-497D-AF3F-F80BD2154A2B}"/>
          </ac:spMkLst>
        </pc:spChg>
        <pc:spChg chg="del">
          <ac:chgData name="Adi Levy" userId="a8761358-a268-46f9-a40e-13a812d74606" providerId="ADAL" clId="{9E591478-5489-4783-8937-444460310E68}" dt="2021-12-23T12:01:15.206" v="4458" actId="478"/>
          <ac:spMkLst>
            <pc:docMk/>
            <pc:sldMk cId="3847587363" sldId="412"/>
            <ac:spMk id="18" creationId="{16822497-0F59-48D7-890B-9C858B7C21D4}"/>
          </ac:spMkLst>
        </pc:spChg>
        <pc:spChg chg="del">
          <ac:chgData name="Adi Levy" userId="a8761358-a268-46f9-a40e-13a812d74606" providerId="ADAL" clId="{9E591478-5489-4783-8937-444460310E68}" dt="2021-12-23T12:00:34.314" v="4419" actId="478"/>
          <ac:spMkLst>
            <pc:docMk/>
            <pc:sldMk cId="3847587363" sldId="412"/>
            <ac:spMk id="19" creationId="{61EA9772-8E1A-414F-B701-C0EA82C52551}"/>
          </ac:spMkLst>
        </pc:spChg>
        <pc:spChg chg="del">
          <ac:chgData name="Adi Levy" userId="a8761358-a268-46f9-a40e-13a812d74606" providerId="ADAL" clId="{9E591478-5489-4783-8937-444460310E68}" dt="2021-12-23T12:00:34.314" v="4419" actId="478"/>
          <ac:spMkLst>
            <pc:docMk/>
            <pc:sldMk cId="3847587363" sldId="412"/>
            <ac:spMk id="20" creationId="{C3248B08-087A-43E8-A1C5-FDD7FDED3F69}"/>
          </ac:spMkLst>
        </pc:spChg>
        <pc:spChg chg="del">
          <ac:chgData name="Adi Levy" userId="a8761358-a268-46f9-a40e-13a812d74606" providerId="ADAL" clId="{9E591478-5489-4783-8937-444460310E68}" dt="2021-12-23T12:00:34.314" v="4419" actId="478"/>
          <ac:spMkLst>
            <pc:docMk/>
            <pc:sldMk cId="3847587363" sldId="412"/>
            <ac:spMk id="21" creationId="{0F592B57-4C30-41AC-9E8E-0E873C31E420}"/>
          </ac:spMkLst>
        </pc:spChg>
        <pc:spChg chg="del">
          <ac:chgData name="Adi Levy" userId="a8761358-a268-46f9-a40e-13a812d74606" providerId="ADAL" clId="{9E591478-5489-4783-8937-444460310E68}" dt="2021-12-23T12:00:34.314" v="4419" actId="478"/>
          <ac:spMkLst>
            <pc:docMk/>
            <pc:sldMk cId="3847587363" sldId="412"/>
            <ac:spMk id="22" creationId="{6437A6E4-6FFE-4EAC-988F-A4D25A991450}"/>
          </ac:spMkLst>
        </pc:spChg>
        <pc:spChg chg="del">
          <ac:chgData name="Adi Levy" userId="a8761358-a268-46f9-a40e-13a812d74606" providerId="ADAL" clId="{9E591478-5489-4783-8937-444460310E68}" dt="2021-12-23T12:00:34.314" v="4419" actId="478"/>
          <ac:spMkLst>
            <pc:docMk/>
            <pc:sldMk cId="3847587363" sldId="412"/>
            <ac:spMk id="23" creationId="{9D4F4FA1-0D9F-43D6-9866-EAEB40F332A6}"/>
          </ac:spMkLst>
        </pc:spChg>
        <pc:spChg chg="del">
          <ac:chgData name="Adi Levy" userId="a8761358-a268-46f9-a40e-13a812d74606" providerId="ADAL" clId="{9E591478-5489-4783-8937-444460310E68}" dt="2021-12-23T12:00:34.314" v="4419" actId="478"/>
          <ac:spMkLst>
            <pc:docMk/>
            <pc:sldMk cId="3847587363" sldId="412"/>
            <ac:spMk id="24" creationId="{882511F1-94E0-4436-9DCC-1F4FE4979E43}"/>
          </ac:spMkLst>
        </pc:spChg>
        <pc:spChg chg="del">
          <ac:chgData name="Adi Levy" userId="a8761358-a268-46f9-a40e-13a812d74606" providerId="ADAL" clId="{9E591478-5489-4783-8937-444460310E68}" dt="2021-12-23T12:00:34.314" v="4419" actId="478"/>
          <ac:spMkLst>
            <pc:docMk/>
            <pc:sldMk cId="3847587363" sldId="412"/>
            <ac:spMk id="25" creationId="{55CB628B-EA83-42A9-A53A-C07DDA4DA262}"/>
          </ac:spMkLst>
        </pc:spChg>
        <pc:spChg chg="del">
          <ac:chgData name="Adi Levy" userId="a8761358-a268-46f9-a40e-13a812d74606" providerId="ADAL" clId="{9E591478-5489-4783-8937-444460310E68}" dt="2021-12-23T12:00:34.314" v="4419" actId="478"/>
          <ac:spMkLst>
            <pc:docMk/>
            <pc:sldMk cId="3847587363" sldId="412"/>
            <ac:spMk id="26" creationId="{649F5DAC-7D82-43E4-96A5-CF3BE77012B3}"/>
          </ac:spMkLst>
        </pc:spChg>
        <pc:spChg chg="del">
          <ac:chgData name="Adi Levy" userId="a8761358-a268-46f9-a40e-13a812d74606" providerId="ADAL" clId="{9E591478-5489-4783-8937-444460310E68}" dt="2021-12-23T12:00:34.314" v="4419" actId="478"/>
          <ac:spMkLst>
            <pc:docMk/>
            <pc:sldMk cId="3847587363" sldId="412"/>
            <ac:spMk id="27" creationId="{8BB193D0-9A99-4A6B-9F01-F3FA4701DCFF}"/>
          </ac:spMkLst>
        </pc:spChg>
        <pc:spChg chg="del">
          <ac:chgData name="Adi Levy" userId="a8761358-a268-46f9-a40e-13a812d74606" providerId="ADAL" clId="{9E591478-5489-4783-8937-444460310E68}" dt="2021-12-23T12:00:34.314" v="4419" actId="478"/>
          <ac:spMkLst>
            <pc:docMk/>
            <pc:sldMk cId="3847587363" sldId="412"/>
            <ac:spMk id="28" creationId="{F6A3DD27-0530-4179-99C7-F9730F038FEB}"/>
          </ac:spMkLst>
        </pc:spChg>
        <pc:spChg chg="del">
          <ac:chgData name="Adi Levy" userId="a8761358-a268-46f9-a40e-13a812d74606" providerId="ADAL" clId="{9E591478-5489-4783-8937-444460310E68}" dt="2021-12-23T12:00:34.314" v="4419" actId="478"/>
          <ac:spMkLst>
            <pc:docMk/>
            <pc:sldMk cId="3847587363" sldId="412"/>
            <ac:spMk id="29" creationId="{2AFB0DAD-2778-4B72-B5DE-169D7348EA36}"/>
          </ac:spMkLst>
        </pc:spChg>
        <pc:spChg chg="del">
          <ac:chgData name="Adi Levy" userId="a8761358-a268-46f9-a40e-13a812d74606" providerId="ADAL" clId="{9E591478-5489-4783-8937-444460310E68}" dt="2021-12-23T12:00:34.314" v="4419" actId="478"/>
          <ac:spMkLst>
            <pc:docMk/>
            <pc:sldMk cId="3847587363" sldId="412"/>
            <ac:spMk id="30" creationId="{CEE45870-4C62-4679-A034-0D090270752F}"/>
          </ac:spMkLst>
        </pc:spChg>
        <pc:spChg chg="del">
          <ac:chgData name="Adi Levy" userId="a8761358-a268-46f9-a40e-13a812d74606" providerId="ADAL" clId="{9E591478-5489-4783-8937-444460310E68}" dt="2021-12-23T12:00:34.314" v="4419" actId="478"/>
          <ac:spMkLst>
            <pc:docMk/>
            <pc:sldMk cId="3847587363" sldId="412"/>
            <ac:spMk id="33" creationId="{51F2439C-A021-4649-94F1-913E33386008}"/>
          </ac:spMkLst>
        </pc:spChg>
        <pc:spChg chg="del">
          <ac:chgData name="Adi Levy" userId="a8761358-a268-46f9-a40e-13a812d74606" providerId="ADAL" clId="{9E591478-5489-4783-8937-444460310E68}" dt="2021-12-23T12:00:34.314" v="4419" actId="478"/>
          <ac:spMkLst>
            <pc:docMk/>
            <pc:sldMk cId="3847587363" sldId="412"/>
            <ac:spMk id="34" creationId="{97C0EA3B-EFDB-4A14-8C05-6A4FD8B7FF71}"/>
          </ac:spMkLst>
        </pc:spChg>
        <pc:spChg chg="add mod">
          <ac:chgData name="Adi Levy" userId="a8761358-a268-46f9-a40e-13a812d74606" providerId="ADAL" clId="{9E591478-5489-4783-8937-444460310E68}" dt="2021-12-23T12:04:10.809" v="4483" actId="14100"/>
          <ac:spMkLst>
            <pc:docMk/>
            <pc:sldMk cId="3847587363" sldId="412"/>
            <ac:spMk id="35" creationId="{A536D214-7BB3-48A9-952C-915FD1BF02B6}"/>
          </ac:spMkLst>
        </pc:spChg>
        <pc:spChg chg="add mod">
          <ac:chgData name="Adi Levy" userId="a8761358-a268-46f9-a40e-13a812d74606" providerId="ADAL" clId="{9E591478-5489-4783-8937-444460310E68}" dt="2021-12-23T12:04:19.044" v="4487" actId="1076"/>
          <ac:spMkLst>
            <pc:docMk/>
            <pc:sldMk cId="3847587363" sldId="412"/>
            <ac:spMk id="36" creationId="{9D1F646A-D101-4270-8CAB-F868BF820F29}"/>
          </ac:spMkLst>
        </pc:spChg>
        <pc:spChg chg="add mod">
          <ac:chgData name="Adi Levy" userId="a8761358-a268-46f9-a40e-13a812d74606" providerId="ADAL" clId="{9E591478-5489-4783-8937-444460310E68}" dt="2021-12-23T12:04:24.674" v="4488" actId="571"/>
          <ac:spMkLst>
            <pc:docMk/>
            <pc:sldMk cId="3847587363" sldId="412"/>
            <ac:spMk id="37" creationId="{0A2EC3C8-FD54-400C-A3A8-C5F355AFA9BD}"/>
          </ac:spMkLst>
        </pc:spChg>
        <pc:spChg chg="add mod">
          <ac:chgData name="Adi Levy" userId="a8761358-a268-46f9-a40e-13a812d74606" providerId="ADAL" clId="{9E591478-5489-4783-8937-444460310E68}" dt="2021-12-23T12:04:39.597" v="4494" actId="1038"/>
          <ac:spMkLst>
            <pc:docMk/>
            <pc:sldMk cId="3847587363" sldId="412"/>
            <ac:spMk id="38" creationId="{28E3AC99-6C11-44EB-AE1B-FD37142E51E7}"/>
          </ac:spMkLst>
        </pc:spChg>
        <pc:spChg chg="add del mod">
          <ac:chgData name="Adi Levy" userId="a8761358-a268-46f9-a40e-13a812d74606" providerId="ADAL" clId="{9E591478-5489-4783-8937-444460310E68}" dt="2021-12-23T12:10:33.186" v="4550" actId="478"/>
          <ac:spMkLst>
            <pc:docMk/>
            <pc:sldMk cId="3847587363" sldId="412"/>
            <ac:spMk id="39" creationId="{0D07626B-24F0-4D75-BD8A-E3483F531006}"/>
          </ac:spMkLst>
        </pc:spChg>
        <pc:spChg chg="add mod">
          <ac:chgData name="Adi Levy" userId="a8761358-a268-46f9-a40e-13a812d74606" providerId="ADAL" clId="{9E591478-5489-4783-8937-444460310E68}" dt="2021-12-23T12:10:44.440" v="4556" actId="14100"/>
          <ac:spMkLst>
            <pc:docMk/>
            <pc:sldMk cId="3847587363" sldId="412"/>
            <ac:spMk id="40" creationId="{4022DDA9-B340-4C33-AE3F-2705511DC3FC}"/>
          </ac:spMkLst>
        </pc:spChg>
        <pc:spChg chg="add mod">
          <ac:chgData name="Adi Levy" userId="a8761358-a268-46f9-a40e-13a812d74606" providerId="ADAL" clId="{9E591478-5489-4783-8937-444460310E68}" dt="2021-12-23T12:10:48.415" v="4558" actId="1076"/>
          <ac:spMkLst>
            <pc:docMk/>
            <pc:sldMk cId="3847587363" sldId="412"/>
            <ac:spMk id="41" creationId="{868A402B-A922-496E-A837-B95EE7A7093C}"/>
          </ac:spMkLst>
        </pc:spChg>
        <pc:spChg chg="add mod">
          <ac:chgData name="Adi Levy" userId="a8761358-a268-46f9-a40e-13a812d74606" providerId="ADAL" clId="{9E591478-5489-4783-8937-444460310E68}" dt="2021-12-23T12:10:52.782" v="4559" actId="571"/>
          <ac:spMkLst>
            <pc:docMk/>
            <pc:sldMk cId="3847587363" sldId="412"/>
            <ac:spMk id="42" creationId="{359FCDB9-D392-440F-8567-73E35E477DC9}"/>
          </ac:spMkLst>
        </pc:spChg>
        <pc:spChg chg="add mod">
          <ac:chgData name="Adi Levy" userId="a8761358-a268-46f9-a40e-13a812d74606" providerId="ADAL" clId="{9E591478-5489-4783-8937-444460310E68}" dt="2021-12-23T12:10:55.903" v="4560" actId="571"/>
          <ac:spMkLst>
            <pc:docMk/>
            <pc:sldMk cId="3847587363" sldId="412"/>
            <ac:spMk id="43" creationId="{1182FB56-F4AD-466D-83D1-666227641A3A}"/>
          </ac:spMkLst>
        </pc:spChg>
        <pc:spChg chg="add mod">
          <ac:chgData name="Adi Levy" userId="a8761358-a268-46f9-a40e-13a812d74606" providerId="ADAL" clId="{9E591478-5489-4783-8937-444460310E68}" dt="2021-12-23T12:13:55.371" v="4563" actId="14100"/>
          <ac:spMkLst>
            <pc:docMk/>
            <pc:sldMk cId="3847587363" sldId="412"/>
            <ac:spMk id="44" creationId="{E310B6A6-78A5-48CE-8C7C-1E62DE87DF50}"/>
          </ac:spMkLst>
        </pc:spChg>
        <pc:spChg chg="add mod">
          <ac:chgData name="Adi Levy" userId="a8761358-a268-46f9-a40e-13a812d74606" providerId="ADAL" clId="{9E591478-5489-4783-8937-444460310E68}" dt="2021-12-23T12:13:57.559" v="4565" actId="571"/>
          <ac:spMkLst>
            <pc:docMk/>
            <pc:sldMk cId="3847587363" sldId="412"/>
            <ac:spMk id="46" creationId="{E5247428-463B-477C-BD75-8704515CAF21}"/>
          </ac:spMkLst>
        </pc:spChg>
        <pc:spChg chg="add mod">
          <ac:chgData name="Adi Levy" userId="a8761358-a268-46f9-a40e-13a812d74606" providerId="ADAL" clId="{9E591478-5489-4783-8937-444460310E68}" dt="2021-12-23T12:14:03.231" v="4566" actId="571"/>
          <ac:spMkLst>
            <pc:docMk/>
            <pc:sldMk cId="3847587363" sldId="412"/>
            <ac:spMk id="47" creationId="{76A69F20-CBE6-4940-9371-D671CBD490AF}"/>
          </ac:spMkLst>
        </pc:spChg>
        <pc:spChg chg="add mod">
          <ac:chgData name="Adi Levy" userId="a8761358-a268-46f9-a40e-13a812d74606" providerId="ADAL" clId="{9E591478-5489-4783-8937-444460310E68}" dt="2021-12-23T12:14:05.493" v="4567" actId="571"/>
          <ac:spMkLst>
            <pc:docMk/>
            <pc:sldMk cId="3847587363" sldId="412"/>
            <ac:spMk id="48" creationId="{FF9148A8-EB96-4D94-8343-5265DB68E7A5}"/>
          </ac:spMkLst>
        </pc:spChg>
        <pc:spChg chg="add mod">
          <ac:chgData name="Adi Levy" userId="a8761358-a268-46f9-a40e-13a812d74606" providerId="ADAL" clId="{9E591478-5489-4783-8937-444460310E68}" dt="2021-12-23T12:14:08.215" v="4568" actId="571"/>
          <ac:spMkLst>
            <pc:docMk/>
            <pc:sldMk cId="3847587363" sldId="412"/>
            <ac:spMk id="49" creationId="{503735AD-62CB-4F29-AA1E-98B8C91E0FB5}"/>
          </ac:spMkLst>
        </pc:spChg>
        <pc:picChg chg="del">
          <ac:chgData name="Adi Levy" userId="a8761358-a268-46f9-a40e-13a812d74606" providerId="ADAL" clId="{9E591478-5489-4783-8937-444460310E68}" dt="2021-12-23T12:00:34.314" v="4419" actId="478"/>
          <ac:picMkLst>
            <pc:docMk/>
            <pc:sldMk cId="3847587363" sldId="412"/>
            <ac:picMk id="4" creationId="{2249A8C1-4128-45FC-859A-49C3061C9FB7}"/>
          </ac:picMkLst>
        </pc:picChg>
        <pc:picChg chg="add mod">
          <ac:chgData name="Adi Levy" userId="a8761358-a268-46f9-a40e-13a812d74606" providerId="ADAL" clId="{9E591478-5489-4783-8937-444460310E68}" dt="2021-12-23T12:04:13.625" v="4486" actId="1076"/>
          <ac:picMkLst>
            <pc:docMk/>
            <pc:sldMk cId="3847587363" sldId="412"/>
            <ac:picMk id="31" creationId="{214B9805-77BC-4558-A1A6-30CB86D74255}"/>
          </ac:picMkLst>
        </pc:picChg>
        <pc:picChg chg="add del mod">
          <ac:chgData name="Adi Levy" userId="a8761358-a268-46f9-a40e-13a812d74606" providerId="ADAL" clId="{9E591478-5489-4783-8937-444460310E68}" dt="2021-12-23T12:02:51.656" v="4474" actId="478"/>
          <ac:picMkLst>
            <pc:docMk/>
            <pc:sldMk cId="3847587363" sldId="412"/>
            <ac:picMk id="32" creationId="{72B4EF28-6FB5-4059-BDBE-08BC69F44AFC}"/>
          </ac:picMkLst>
        </pc:picChg>
        <pc:picChg chg="add mod">
          <ac:chgData name="Adi Levy" userId="a8761358-a268-46f9-a40e-13a812d74606" providerId="ADAL" clId="{9E591478-5489-4783-8937-444460310E68}" dt="2021-12-23T12:13:57.559" v="4565" actId="571"/>
          <ac:picMkLst>
            <pc:docMk/>
            <pc:sldMk cId="3847587363" sldId="412"/>
            <ac:picMk id="45" creationId="{D8E7C95F-8D20-443F-AB4C-4DCDE069D971}"/>
          </ac:picMkLst>
        </pc:picChg>
      </pc:sldChg>
      <pc:sldChg chg="delSp add mod delAnim">
        <pc:chgData name="Adi Levy" userId="a8761358-a268-46f9-a40e-13a812d74606" providerId="ADAL" clId="{9E591478-5489-4783-8937-444460310E68}" dt="2021-12-23T12:16:52.898" v="4582" actId="478"/>
        <pc:sldMkLst>
          <pc:docMk/>
          <pc:sldMk cId="3897929571" sldId="413"/>
        </pc:sldMkLst>
        <pc:spChg chg="del">
          <ac:chgData name="Adi Levy" userId="a8761358-a268-46f9-a40e-13a812d74606" providerId="ADAL" clId="{9E591478-5489-4783-8937-444460310E68}" dt="2021-12-23T12:16:52.898" v="4582" actId="478"/>
          <ac:spMkLst>
            <pc:docMk/>
            <pc:sldMk cId="3897929571" sldId="413"/>
            <ac:spMk id="6" creationId="{F7FE7EB5-0044-4F90-BA9B-FBCBB32773DA}"/>
          </ac:spMkLst>
        </pc:spChg>
        <pc:spChg chg="del">
          <ac:chgData name="Adi Levy" userId="a8761358-a268-46f9-a40e-13a812d74606" providerId="ADAL" clId="{9E591478-5489-4783-8937-444460310E68}" dt="2021-12-23T12:16:52.898" v="4582" actId="478"/>
          <ac:spMkLst>
            <pc:docMk/>
            <pc:sldMk cId="3897929571" sldId="413"/>
            <ac:spMk id="35" creationId="{A536D214-7BB3-48A9-952C-915FD1BF02B6}"/>
          </ac:spMkLst>
        </pc:spChg>
        <pc:spChg chg="del">
          <ac:chgData name="Adi Levy" userId="a8761358-a268-46f9-a40e-13a812d74606" providerId="ADAL" clId="{9E591478-5489-4783-8937-444460310E68}" dt="2021-12-23T12:16:52.898" v="4582" actId="478"/>
          <ac:spMkLst>
            <pc:docMk/>
            <pc:sldMk cId="3897929571" sldId="413"/>
            <ac:spMk id="36" creationId="{9D1F646A-D101-4270-8CAB-F868BF820F29}"/>
          </ac:spMkLst>
        </pc:spChg>
        <pc:spChg chg="del">
          <ac:chgData name="Adi Levy" userId="a8761358-a268-46f9-a40e-13a812d74606" providerId="ADAL" clId="{9E591478-5489-4783-8937-444460310E68}" dt="2021-12-23T12:16:52.898" v="4582" actId="478"/>
          <ac:spMkLst>
            <pc:docMk/>
            <pc:sldMk cId="3897929571" sldId="413"/>
            <ac:spMk id="37" creationId="{0A2EC3C8-FD54-400C-A3A8-C5F355AFA9BD}"/>
          </ac:spMkLst>
        </pc:spChg>
        <pc:spChg chg="del">
          <ac:chgData name="Adi Levy" userId="a8761358-a268-46f9-a40e-13a812d74606" providerId="ADAL" clId="{9E591478-5489-4783-8937-444460310E68}" dt="2021-12-23T12:16:52.898" v="4582" actId="478"/>
          <ac:spMkLst>
            <pc:docMk/>
            <pc:sldMk cId="3897929571" sldId="413"/>
            <ac:spMk id="38" creationId="{28E3AC99-6C11-44EB-AE1B-FD37142E51E7}"/>
          </ac:spMkLst>
        </pc:spChg>
        <pc:spChg chg="del">
          <ac:chgData name="Adi Levy" userId="a8761358-a268-46f9-a40e-13a812d74606" providerId="ADAL" clId="{9E591478-5489-4783-8937-444460310E68}" dt="2021-12-23T12:16:52.898" v="4582" actId="478"/>
          <ac:spMkLst>
            <pc:docMk/>
            <pc:sldMk cId="3897929571" sldId="413"/>
            <ac:spMk id="40" creationId="{4022DDA9-B340-4C33-AE3F-2705511DC3FC}"/>
          </ac:spMkLst>
        </pc:spChg>
        <pc:spChg chg="del">
          <ac:chgData name="Adi Levy" userId="a8761358-a268-46f9-a40e-13a812d74606" providerId="ADAL" clId="{9E591478-5489-4783-8937-444460310E68}" dt="2021-12-23T12:16:52.898" v="4582" actId="478"/>
          <ac:spMkLst>
            <pc:docMk/>
            <pc:sldMk cId="3897929571" sldId="413"/>
            <ac:spMk id="41" creationId="{868A402B-A922-496E-A837-B95EE7A7093C}"/>
          </ac:spMkLst>
        </pc:spChg>
        <pc:spChg chg="del">
          <ac:chgData name="Adi Levy" userId="a8761358-a268-46f9-a40e-13a812d74606" providerId="ADAL" clId="{9E591478-5489-4783-8937-444460310E68}" dt="2021-12-23T12:16:52.898" v="4582" actId="478"/>
          <ac:spMkLst>
            <pc:docMk/>
            <pc:sldMk cId="3897929571" sldId="413"/>
            <ac:spMk id="42" creationId="{359FCDB9-D392-440F-8567-73E35E477DC9}"/>
          </ac:spMkLst>
        </pc:spChg>
        <pc:spChg chg="del">
          <ac:chgData name="Adi Levy" userId="a8761358-a268-46f9-a40e-13a812d74606" providerId="ADAL" clId="{9E591478-5489-4783-8937-444460310E68}" dt="2021-12-23T12:16:52.898" v="4582" actId="478"/>
          <ac:spMkLst>
            <pc:docMk/>
            <pc:sldMk cId="3897929571" sldId="413"/>
            <ac:spMk id="43" creationId="{1182FB56-F4AD-466D-83D1-666227641A3A}"/>
          </ac:spMkLst>
        </pc:spChg>
        <pc:spChg chg="del">
          <ac:chgData name="Adi Levy" userId="a8761358-a268-46f9-a40e-13a812d74606" providerId="ADAL" clId="{9E591478-5489-4783-8937-444460310E68}" dt="2021-12-23T12:16:52.898" v="4582" actId="478"/>
          <ac:spMkLst>
            <pc:docMk/>
            <pc:sldMk cId="3897929571" sldId="413"/>
            <ac:spMk id="44" creationId="{E310B6A6-78A5-48CE-8C7C-1E62DE87DF50}"/>
          </ac:spMkLst>
        </pc:spChg>
        <pc:spChg chg="del">
          <ac:chgData name="Adi Levy" userId="a8761358-a268-46f9-a40e-13a812d74606" providerId="ADAL" clId="{9E591478-5489-4783-8937-444460310E68}" dt="2021-12-23T12:16:52.898" v="4582" actId="478"/>
          <ac:spMkLst>
            <pc:docMk/>
            <pc:sldMk cId="3897929571" sldId="413"/>
            <ac:spMk id="47" creationId="{76A69F20-CBE6-4940-9371-D671CBD490AF}"/>
          </ac:spMkLst>
        </pc:spChg>
        <pc:spChg chg="del">
          <ac:chgData name="Adi Levy" userId="a8761358-a268-46f9-a40e-13a812d74606" providerId="ADAL" clId="{9E591478-5489-4783-8937-444460310E68}" dt="2021-12-23T12:16:52.898" v="4582" actId="478"/>
          <ac:spMkLst>
            <pc:docMk/>
            <pc:sldMk cId="3897929571" sldId="413"/>
            <ac:spMk id="48" creationId="{FF9148A8-EB96-4D94-8343-5265DB68E7A5}"/>
          </ac:spMkLst>
        </pc:spChg>
        <pc:spChg chg="del">
          <ac:chgData name="Adi Levy" userId="a8761358-a268-46f9-a40e-13a812d74606" providerId="ADAL" clId="{9E591478-5489-4783-8937-444460310E68}" dt="2021-12-23T12:16:52.898" v="4582" actId="478"/>
          <ac:spMkLst>
            <pc:docMk/>
            <pc:sldMk cId="3897929571" sldId="413"/>
            <ac:spMk id="49" creationId="{503735AD-62CB-4F29-AA1E-98B8C91E0FB5}"/>
          </ac:spMkLst>
        </pc:spChg>
        <pc:picChg chg="del">
          <ac:chgData name="Adi Levy" userId="a8761358-a268-46f9-a40e-13a812d74606" providerId="ADAL" clId="{9E591478-5489-4783-8937-444460310E68}" dt="2021-12-23T12:16:52.898" v="4582" actId="478"/>
          <ac:picMkLst>
            <pc:docMk/>
            <pc:sldMk cId="3897929571" sldId="413"/>
            <ac:picMk id="31" creationId="{214B9805-77BC-4558-A1A6-30CB86D74255}"/>
          </ac:picMkLst>
        </pc:picChg>
      </pc:sldChg>
      <pc:sldChg chg="add">
        <pc:chgData name="Adi Levy" userId="a8761358-a268-46f9-a40e-13a812d74606" providerId="ADAL" clId="{9E591478-5489-4783-8937-444460310E68}" dt="2021-12-23T12:16:48.570" v="4581"/>
        <pc:sldMkLst>
          <pc:docMk/>
          <pc:sldMk cId="1442780746" sldId="414"/>
        </pc:sldMkLst>
      </pc:sldChg>
    </pc:docChg>
  </pc:docChgLst>
  <pc:docChgLst>
    <pc:chgData name="Adi Levy" userId="a8761358-a268-46f9-a40e-13a812d74606" providerId="ADAL" clId="{6A31F5A3-F530-42CC-8930-3DA2237DA7F6}"/>
    <pc:docChg chg="undo custSel addSld delSld modSld sldOrd">
      <pc:chgData name="Adi Levy" userId="a8761358-a268-46f9-a40e-13a812d74606" providerId="ADAL" clId="{6A31F5A3-F530-42CC-8930-3DA2237DA7F6}" dt="2022-10-13T16:52:46.980" v="2302"/>
      <pc:docMkLst>
        <pc:docMk/>
      </pc:docMkLst>
      <pc:sldChg chg="modSp mod modAnim">
        <pc:chgData name="Adi Levy" userId="a8761358-a268-46f9-a40e-13a812d74606" providerId="ADAL" clId="{6A31F5A3-F530-42CC-8930-3DA2237DA7F6}" dt="2022-10-12T19:10:06.323" v="1773"/>
        <pc:sldMkLst>
          <pc:docMk/>
          <pc:sldMk cId="4264307384" sldId="258"/>
        </pc:sldMkLst>
        <pc:spChg chg="mod">
          <ac:chgData name="Adi Levy" userId="a8761358-a268-46f9-a40e-13a812d74606" providerId="ADAL" clId="{6A31F5A3-F530-42CC-8930-3DA2237DA7F6}" dt="2022-10-12T19:10:06.323" v="1773"/>
          <ac:spMkLst>
            <pc:docMk/>
            <pc:sldMk cId="4264307384" sldId="258"/>
            <ac:spMk id="3" creationId="{10F3BF40-1DD8-48D7-9320-AC113DA999D0}"/>
          </ac:spMkLst>
        </pc:spChg>
      </pc:sldChg>
      <pc:sldChg chg="addSp modSp mod">
        <pc:chgData name="Adi Levy" userId="a8761358-a268-46f9-a40e-13a812d74606" providerId="ADAL" clId="{6A31F5A3-F530-42CC-8930-3DA2237DA7F6}" dt="2022-10-11T21:23:36.975" v="57" actId="1076"/>
        <pc:sldMkLst>
          <pc:docMk/>
          <pc:sldMk cId="1976477295" sldId="316"/>
        </pc:sldMkLst>
        <pc:spChg chg="mod">
          <ac:chgData name="Adi Levy" userId="a8761358-a268-46f9-a40e-13a812d74606" providerId="ADAL" clId="{6A31F5A3-F530-42CC-8930-3DA2237DA7F6}" dt="2022-10-11T21:23:33.211" v="55" actId="5793"/>
          <ac:spMkLst>
            <pc:docMk/>
            <pc:sldMk cId="1976477295" sldId="316"/>
            <ac:spMk id="12" creationId="{A87AB16E-E164-48D0-B031-7D49A06CD02D}"/>
          </ac:spMkLst>
        </pc:spChg>
        <pc:picChg chg="add mod">
          <ac:chgData name="Adi Levy" userId="a8761358-a268-46f9-a40e-13a812d74606" providerId="ADAL" clId="{6A31F5A3-F530-42CC-8930-3DA2237DA7F6}" dt="2022-10-11T21:23:36.975" v="57" actId="1076"/>
          <ac:picMkLst>
            <pc:docMk/>
            <pc:sldMk cId="1976477295" sldId="316"/>
            <ac:picMk id="4" creationId="{96B6E8C2-ECEA-0179-4C29-07F61352BD33}"/>
          </ac:picMkLst>
        </pc:picChg>
        <pc:picChg chg="add mod">
          <ac:chgData name="Adi Levy" userId="a8761358-a268-46f9-a40e-13a812d74606" providerId="ADAL" clId="{6A31F5A3-F530-42CC-8930-3DA2237DA7F6}" dt="2022-10-11T21:23:16.089" v="47"/>
          <ac:picMkLst>
            <pc:docMk/>
            <pc:sldMk cId="1976477295" sldId="316"/>
            <ac:picMk id="5" creationId="{93CF4728-FBF7-E99A-9C74-3344052F3478}"/>
          </ac:picMkLst>
        </pc:picChg>
        <pc:picChg chg="add mod">
          <ac:chgData name="Adi Levy" userId="a8761358-a268-46f9-a40e-13a812d74606" providerId="ADAL" clId="{6A31F5A3-F530-42CC-8930-3DA2237DA7F6}" dt="2022-10-11T21:23:15.422" v="45"/>
          <ac:picMkLst>
            <pc:docMk/>
            <pc:sldMk cId="1976477295" sldId="316"/>
            <ac:picMk id="6" creationId="{521CDB4F-08FE-5830-13E4-C8051CA707C1}"/>
          </ac:picMkLst>
        </pc:picChg>
      </pc:sldChg>
      <pc:sldChg chg="addSp modSp mod modAnim">
        <pc:chgData name="Adi Levy" userId="a8761358-a268-46f9-a40e-13a812d74606" providerId="ADAL" clId="{6A31F5A3-F530-42CC-8930-3DA2237DA7F6}" dt="2022-10-12T20:52:07.204" v="2228"/>
        <pc:sldMkLst>
          <pc:docMk/>
          <pc:sldMk cId="848082540" sldId="343"/>
        </pc:sldMkLst>
        <pc:spChg chg="add mod">
          <ac:chgData name="Adi Levy" userId="a8761358-a268-46f9-a40e-13a812d74606" providerId="ADAL" clId="{6A31F5A3-F530-42CC-8930-3DA2237DA7F6}" dt="2022-10-11T21:29:53.251" v="112" actId="20577"/>
          <ac:spMkLst>
            <pc:docMk/>
            <pc:sldMk cId="848082540" sldId="343"/>
            <ac:spMk id="5" creationId="{ED125AC0-889D-422B-4F05-5E95CAFF675E}"/>
          </ac:spMkLst>
        </pc:spChg>
        <pc:spChg chg="mod">
          <ac:chgData name="Adi Levy" userId="a8761358-a268-46f9-a40e-13a812d74606" providerId="ADAL" clId="{6A31F5A3-F530-42CC-8930-3DA2237DA7F6}" dt="2022-10-11T21:29:30.405" v="100" actId="21"/>
          <ac:spMkLst>
            <pc:docMk/>
            <pc:sldMk cId="848082540" sldId="343"/>
            <ac:spMk id="12" creationId="{A87AB16E-E164-48D0-B031-7D49A06CD02D}"/>
          </ac:spMkLst>
        </pc:spChg>
        <pc:picChg chg="mod">
          <ac:chgData name="Adi Levy" userId="a8761358-a268-46f9-a40e-13a812d74606" providerId="ADAL" clId="{6A31F5A3-F530-42CC-8930-3DA2237DA7F6}" dt="2022-10-11T21:29:45.327" v="106" actId="1076"/>
          <ac:picMkLst>
            <pc:docMk/>
            <pc:sldMk cId="848082540" sldId="343"/>
            <ac:picMk id="3" creationId="{091A7905-B81D-ED4B-1512-80EE8BDA418D}"/>
          </ac:picMkLst>
        </pc:picChg>
      </pc:sldChg>
      <pc:sldChg chg="modSp modAnim">
        <pc:chgData name="Adi Levy" userId="a8761358-a268-46f9-a40e-13a812d74606" providerId="ADAL" clId="{6A31F5A3-F530-42CC-8930-3DA2237DA7F6}" dt="2022-10-12T19:17:19.465" v="1840" actId="20577"/>
        <pc:sldMkLst>
          <pc:docMk/>
          <pc:sldMk cId="2745986108" sldId="415"/>
        </pc:sldMkLst>
        <pc:spChg chg="mod">
          <ac:chgData name="Adi Levy" userId="a8761358-a268-46f9-a40e-13a812d74606" providerId="ADAL" clId="{6A31F5A3-F530-42CC-8930-3DA2237DA7F6}" dt="2022-10-12T19:17:19.465" v="1840" actId="20577"/>
          <ac:spMkLst>
            <pc:docMk/>
            <pc:sldMk cId="2745986108" sldId="415"/>
            <ac:spMk id="12" creationId="{A87AB16E-E164-48D0-B031-7D49A06CD02D}"/>
          </ac:spMkLst>
        </pc:spChg>
      </pc:sldChg>
      <pc:sldChg chg="addSp modSp mod modAnim">
        <pc:chgData name="Adi Levy" userId="a8761358-a268-46f9-a40e-13a812d74606" providerId="ADAL" clId="{6A31F5A3-F530-42CC-8930-3DA2237DA7F6}" dt="2022-10-12T20:54:18.987" v="2232"/>
        <pc:sldMkLst>
          <pc:docMk/>
          <pc:sldMk cId="2989005994" sldId="417"/>
        </pc:sldMkLst>
        <pc:spChg chg="mod">
          <ac:chgData name="Adi Levy" userId="a8761358-a268-46f9-a40e-13a812d74606" providerId="ADAL" clId="{6A31F5A3-F530-42CC-8930-3DA2237DA7F6}" dt="2022-10-11T22:05:34.135" v="1005" actId="20577"/>
          <ac:spMkLst>
            <pc:docMk/>
            <pc:sldMk cId="2989005994" sldId="417"/>
            <ac:spMk id="12" creationId="{A87AB16E-E164-48D0-B031-7D49A06CD02D}"/>
          </ac:spMkLst>
        </pc:spChg>
        <pc:picChg chg="add mod">
          <ac:chgData name="Adi Levy" userId="a8761358-a268-46f9-a40e-13a812d74606" providerId="ADAL" clId="{6A31F5A3-F530-42CC-8930-3DA2237DA7F6}" dt="2022-10-11T22:05:48.639" v="1009" actId="1076"/>
          <ac:picMkLst>
            <pc:docMk/>
            <pc:sldMk cId="2989005994" sldId="417"/>
            <ac:picMk id="4" creationId="{60B8D918-EAF2-147F-70A6-D9C4891C7A4D}"/>
          </ac:picMkLst>
        </pc:picChg>
      </pc:sldChg>
      <pc:sldChg chg="modSp mod modAnim">
        <pc:chgData name="Adi Levy" userId="a8761358-a268-46f9-a40e-13a812d74606" providerId="ADAL" clId="{6A31F5A3-F530-42CC-8930-3DA2237DA7F6}" dt="2022-10-12T19:18:43.033" v="1847" actId="1076"/>
        <pc:sldMkLst>
          <pc:docMk/>
          <pc:sldMk cId="4277745455" sldId="420"/>
        </pc:sldMkLst>
        <pc:spChg chg="mod">
          <ac:chgData name="Adi Levy" userId="a8761358-a268-46f9-a40e-13a812d74606" providerId="ADAL" clId="{6A31F5A3-F530-42CC-8930-3DA2237DA7F6}" dt="2022-10-12T19:18:41.500" v="1846" actId="20577"/>
          <ac:spMkLst>
            <pc:docMk/>
            <pc:sldMk cId="4277745455" sldId="420"/>
            <ac:spMk id="12" creationId="{A87AB16E-E164-48D0-B031-7D49A06CD02D}"/>
          </ac:spMkLst>
        </pc:spChg>
        <pc:picChg chg="mod">
          <ac:chgData name="Adi Levy" userId="a8761358-a268-46f9-a40e-13a812d74606" providerId="ADAL" clId="{6A31F5A3-F530-42CC-8930-3DA2237DA7F6}" dt="2022-10-12T19:18:43.033" v="1847" actId="1076"/>
          <ac:picMkLst>
            <pc:docMk/>
            <pc:sldMk cId="4277745455" sldId="420"/>
            <ac:picMk id="5" creationId="{6B251DCA-9541-CC38-20D7-31CE4CF149C4}"/>
          </ac:picMkLst>
        </pc:picChg>
      </pc:sldChg>
      <pc:sldChg chg="modSp mod modAnim">
        <pc:chgData name="Adi Levy" userId="a8761358-a268-46f9-a40e-13a812d74606" providerId="ADAL" clId="{6A31F5A3-F530-42CC-8930-3DA2237DA7F6}" dt="2022-10-12T19:19:35.085" v="1855"/>
        <pc:sldMkLst>
          <pc:docMk/>
          <pc:sldMk cId="1164689871" sldId="421"/>
        </pc:sldMkLst>
        <pc:spChg chg="mod">
          <ac:chgData name="Adi Levy" userId="a8761358-a268-46f9-a40e-13a812d74606" providerId="ADAL" clId="{6A31F5A3-F530-42CC-8930-3DA2237DA7F6}" dt="2022-10-12T19:19:21.720" v="1851" actId="20577"/>
          <ac:spMkLst>
            <pc:docMk/>
            <pc:sldMk cId="1164689871" sldId="421"/>
            <ac:spMk id="12" creationId="{A87AB16E-E164-48D0-B031-7D49A06CD02D}"/>
          </ac:spMkLst>
        </pc:spChg>
        <pc:picChg chg="mod">
          <ac:chgData name="Adi Levy" userId="a8761358-a268-46f9-a40e-13a812d74606" providerId="ADAL" clId="{6A31F5A3-F530-42CC-8930-3DA2237DA7F6}" dt="2022-10-11T21:33:54.838" v="127" actId="1076"/>
          <ac:picMkLst>
            <pc:docMk/>
            <pc:sldMk cId="1164689871" sldId="421"/>
            <ac:picMk id="4" creationId="{91B382D3-D081-3982-ADE5-5D397E291F48}"/>
          </ac:picMkLst>
        </pc:picChg>
      </pc:sldChg>
      <pc:sldChg chg="modSp mod">
        <pc:chgData name="Adi Levy" userId="a8761358-a268-46f9-a40e-13a812d74606" providerId="ADAL" clId="{6A31F5A3-F530-42CC-8930-3DA2237DA7F6}" dt="2022-10-11T21:34:00.840" v="128" actId="14100"/>
        <pc:sldMkLst>
          <pc:docMk/>
          <pc:sldMk cId="2184651061" sldId="422"/>
        </pc:sldMkLst>
        <pc:picChg chg="mod">
          <ac:chgData name="Adi Levy" userId="a8761358-a268-46f9-a40e-13a812d74606" providerId="ADAL" clId="{6A31F5A3-F530-42CC-8930-3DA2237DA7F6}" dt="2022-10-11T21:34:00.840" v="128" actId="14100"/>
          <ac:picMkLst>
            <pc:docMk/>
            <pc:sldMk cId="2184651061" sldId="422"/>
            <ac:picMk id="3" creationId="{9B4A1D22-79D8-DD34-0D03-14436AA23A39}"/>
          </ac:picMkLst>
        </pc:picChg>
      </pc:sldChg>
      <pc:sldChg chg="modSp mod modAnim">
        <pc:chgData name="Adi Levy" userId="a8761358-a268-46f9-a40e-13a812d74606" providerId="ADAL" clId="{6A31F5A3-F530-42CC-8930-3DA2237DA7F6}" dt="2022-10-12T19:20:37.664" v="1858" actId="20577"/>
        <pc:sldMkLst>
          <pc:docMk/>
          <pc:sldMk cId="101401639" sldId="423"/>
        </pc:sldMkLst>
        <pc:spChg chg="mod">
          <ac:chgData name="Adi Levy" userId="a8761358-a268-46f9-a40e-13a812d74606" providerId="ADAL" clId="{6A31F5A3-F530-42CC-8930-3DA2237DA7F6}" dt="2022-10-12T19:20:37.664" v="1858" actId="20577"/>
          <ac:spMkLst>
            <pc:docMk/>
            <pc:sldMk cId="101401639" sldId="423"/>
            <ac:spMk id="12" creationId="{A87AB16E-E164-48D0-B031-7D49A06CD02D}"/>
          </ac:spMkLst>
        </pc:spChg>
      </pc:sldChg>
      <pc:sldChg chg="addSp modSp mod modAnim">
        <pc:chgData name="Adi Levy" userId="a8761358-a268-46f9-a40e-13a812d74606" providerId="ADAL" clId="{6A31F5A3-F530-42CC-8930-3DA2237DA7F6}" dt="2022-10-12T19:21:55.337" v="1876"/>
        <pc:sldMkLst>
          <pc:docMk/>
          <pc:sldMk cId="2365320273" sldId="424"/>
        </pc:sldMkLst>
        <pc:spChg chg="add mod">
          <ac:chgData name="Adi Levy" userId="a8761358-a268-46f9-a40e-13a812d74606" providerId="ADAL" clId="{6A31F5A3-F530-42CC-8930-3DA2237DA7F6}" dt="2022-10-12T19:21:28.499" v="1868" actId="14100"/>
          <ac:spMkLst>
            <pc:docMk/>
            <pc:sldMk cId="2365320273" sldId="424"/>
            <ac:spMk id="5" creationId="{5AAF4AB7-1EA6-B5FF-DFF4-8FBF1E63778A}"/>
          </ac:spMkLst>
        </pc:spChg>
        <pc:spChg chg="add mod">
          <ac:chgData name="Adi Levy" userId="a8761358-a268-46f9-a40e-13a812d74606" providerId="ADAL" clId="{6A31F5A3-F530-42CC-8930-3DA2237DA7F6}" dt="2022-10-12T19:21:18.582" v="1865" actId="14100"/>
          <ac:spMkLst>
            <pc:docMk/>
            <pc:sldMk cId="2365320273" sldId="424"/>
            <ac:spMk id="6" creationId="{DF6565E5-C397-7BB1-F40B-43EDF26479F9}"/>
          </ac:spMkLst>
        </pc:spChg>
        <pc:spChg chg="add mod">
          <ac:chgData name="Adi Levy" userId="a8761358-a268-46f9-a40e-13a812d74606" providerId="ADAL" clId="{6A31F5A3-F530-42CC-8930-3DA2237DA7F6}" dt="2022-10-12T19:21:32.067" v="1869" actId="14100"/>
          <ac:spMkLst>
            <pc:docMk/>
            <pc:sldMk cId="2365320273" sldId="424"/>
            <ac:spMk id="7" creationId="{052EB102-1946-7104-3707-E75C448C00E3}"/>
          </ac:spMkLst>
        </pc:spChg>
        <pc:spChg chg="add mod">
          <ac:chgData name="Adi Levy" userId="a8761358-a268-46f9-a40e-13a812d74606" providerId="ADAL" clId="{6A31F5A3-F530-42CC-8930-3DA2237DA7F6}" dt="2022-10-12T19:21:39.498" v="1872" actId="14100"/>
          <ac:spMkLst>
            <pc:docMk/>
            <pc:sldMk cId="2365320273" sldId="424"/>
            <ac:spMk id="8" creationId="{2BE9E54E-C553-BE5D-FD5F-56611F752809}"/>
          </ac:spMkLst>
        </pc:spChg>
        <pc:spChg chg="mod">
          <ac:chgData name="Adi Levy" userId="a8761358-a268-46f9-a40e-13a812d74606" providerId="ADAL" clId="{6A31F5A3-F530-42CC-8930-3DA2237DA7F6}" dt="2022-10-11T21:36:35.996" v="237" actId="6549"/>
          <ac:spMkLst>
            <pc:docMk/>
            <pc:sldMk cId="2365320273" sldId="424"/>
            <ac:spMk id="12" creationId="{A87AB16E-E164-48D0-B031-7D49A06CD02D}"/>
          </ac:spMkLst>
        </pc:spChg>
        <pc:picChg chg="add mod">
          <ac:chgData name="Adi Levy" userId="a8761358-a268-46f9-a40e-13a812d74606" providerId="ADAL" clId="{6A31F5A3-F530-42CC-8930-3DA2237DA7F6}" dt="2022-10-11T21:36:40.920" v="241" actId="1076"/>
          <ac:picMkLst>
            <pc:docMk/>
            <pc:sldMk cId="2365320273" sldId="424"/>
            <ac:picMk id="3" creationId="{8FA0BDB0-CD9D-9717-87A5-5B03B22B5B2A}"/>
          </ac:picMkLst>
        </pc:picChg>
      </pc:sldChg>
      <pc:sldChg chg="modSp mod modAnim">
        <pc:chgData name="Adi Levy" userId="a8761358-a268-46f9-a40e-13a812d74606" providerId="ADAL" clId="{6A31F5A3-F530-42CC-8930-3DA2237DA7F6}" dt="2022-10-12T20:53:45.138" v="2230"/>
        <pc:sldMkLst>
          <pc:docMk/>
          <pc:sldMk cId="3320940318" sldId="425"/>
        </pc:sldMkLst>
        <pc:spChg chg="mod">
          <ac:chgData name="Adi Levy" userId="a8761358-a268-46f9-a40e-13a812d74606" providerId="ADAL" clId="{6A31F5A3-F530-42CC-8930-3DA2237DA7F6}" dt="2022-10-12T19:27:08.915" v="1923" actId="14"/>
          <ac:spMkLst>
            <pc:docMk/>
            <pc:sldMk cId="3320940318" sldId="425"/>
            <ac:spMk id="12" creationId="{A87AB16E-E164-48D0-B031-7D49A06CD02D}"/>
          </ac:spMkLst>
        </pc:spChg>
      </pc:sldChg>
      <pc:sldChg chg="ord modAnim">
        <pc:chgData name="Adi Levy" userId="a8761358-a268-46f9-a40e-13a812d74606" providerId="ADAL" clId="{6A31F5A3-F530-42CC-8930-3DA2237DA7F6}" dt="2022-10-12T19:22:04.688" v="1877"/>
        <pc:sldMkLst>
          <pc:docMk/>
          <pc:sldMk cId="1156557400" sldId="426"/>
        </pc:sldMkLst>
      </pc:sldChg>
      <pc:sldChg chg="modSp mod">
        <pc:chgData name="Adi Levy" userId="a8761358-a268-46f9-a40e-13a812d74606" providerId="ADAL" clId="{6A31F5A3-F530-42CC-8930-3DA2237DA7F6}" dt="2022-10-12T20:54:01.790" v="2231" actId="1076"/>
        <pc:sldMkLst>
          <pc:docMk/>
          <pc:sldMk cId="3988562890" sldId="427"/>
        </pc:sldMkLst>
        <pc:spChg chg="mod">
          <ac:chgData name="Adi Levy" userId="a8761358-a268-46f9-a40e-13a812d74606" providerId="ADAL" clId="{6A31F5A3-F530-42CC-8930-3DA2237DA7F6}" dt="2022-10-12T19:29:31.426" v="1962" actId="20577"/>
          <ac:spMkLst>
            <pc:docMk/>
            <pc:sldMk cId="3988562890" sldId="427"/>
            <ac:spMk id="12" creationId="{A87AB16E-E164-48D0-B031-7D49A06CD02D}"/>
          </ac:spMkLst>
        </pc:spChg>
        <pc:graphicFrameChg chg="mod">
          <ac:chgData name="Adi Levy" userId="a8761358-a268-46f9-a40e-13a812d74606" providerId="ADAL" clId="{6A31F5A3-F530-42CC-8930-3DA2237DA7F6}" dt="2022-10-12T20:54:01.790" v="2231" actId="1076"/>
          <ac:graphicFrameMkLst>
            <pc:docMk/>
            <pc:sldMk cId="3988562890" sldId="427"/>
            <ac:graphicFrameMk id="3" creationId="{AAC89EDB-D439-FBBC-4E98-C86690BB8DFD}"/>
          </ac:graphicFrameMkLst>
        </pc:graphicFrameChg>
      </pc:sldChg>
      <pc:sldChg chg="mod modShow">
        <pc:chgData name="Adi Levy" userId="a8761358-a268-46f9-a40e-13a812d74606" providerId="ADAL" clId="{6A31F5A3-F530-42CC-8930-3DA2237DA7F6}" dt="2022-10-11T21:58:37.906" v="856" actId="729"/>
        <pc:sldMkLst>
          <pc:docMk/>
          <pc:sldMk cId="3220274509" sldId="428"/>
        </pc:sldMkLst>
      </pc:sldChg>
      <pc:sldChg chg="modSp mod ord">
        <pc:chgData name="Adi Levy" userId="a8761358-a268-46f9-a40e-13a812d74606" providerId="ADAL" clId="{6A31F5A3-F530-42CC-8930-3DA2237DA7F6}" dt="2022-10-12T19:31:28.153" v="1975" actId="404"/>
        <pc:sldMkLst>
          <pc:docMk/>
          <pc:sldMk cId="1296462922" sldId="430"/>
        </pc:sldMkLst>
        <pc:spChg chg="mod">
          <ac:chgData name="Adi Levy" userId="a8761358-a268-46f9-a40e-13a812d74606" providerId="ADAL" clId="{6A31F5A3-F530-42CC-8930-3DA2237DA7F6}" dt="2022-10-11T22:11:03.883" v="1140"/>
          <ac:spMkLst>
            <pc:docMk/>
            <pc:sldMk cId="1296462922" sldId="430"/>
            <ac:spMk id="2" creationId="{6293F1AD-E1BD-40D4-9214-455EFE43851C}"/>
          </ac:spMkLst>
        </pc:spChg>
        <pc:spChg chg="mod">
          <ac:chgData name="Adi Levy" userId="a8761358-a268-46f9-a40e-13a812d74606" providerId="ADAL" clId="{6A31F5A3-F530-42CC-8930-3DA2237DA7F6}" dt="2022-10-12T19:31:28.153" v="1975" actId="404"/>
          <ac:spMkLst>
            <pc:docMk/>
            <pc:sldMk cId="1296462922" sldId="430"/>
            <ac:spMk id="12" creationId="{A87AB16E-E164-48D0-B031-7D49A06CD02D}"/>
          </ac:spMkLst>
        </pc:spChg>
      </pc:sldChg>
      <pc:sldChg chg="modSp">
        <pc:chgData name="Adi Levy" userId="a8761358-a268-46f9-a40e-13a812d74606" providerId="ADAL" clId="{6A31F5A3-F530-42CC-8930-3DA2237DA7F6}" dt="2022-10-12T19:34:03.580" v="1979" actId="20577"/>
        <pc:sldMkLst>
          <pc:docMk/>
          <pc:sldMk cId="4078867832" sldId="431"/>
        </pc:sldMkLst>
        <pc:spChg chg="mod">
          <ac:chgData name="Adi Levy" userId="a8761358-a268-46f9-a40e-13a812d74606" providerId="ADAL" clId="{6A31F5A3-F530-42CC-8930-3DA2237DA7F6}" dt="2022-10-12T19:34:03.580" v="1979" actId="20577"/>
          <ac:spMkLst>
            <pc:docMk/>
            <pc:sldMk cId="4078867832" sldId="431"/>
            <ac:spMk id="12" creationId="{A87AB16E-E164-48D0-B031-7D49A06CD02D}"/>
          </ac:spMkLst>
        </pc:spChg>
      </pc:sldChg>
      <pc:sldChg chg="del">
        <pc:chgData name="Adi Levy" userId="a8761358-a268-46f9-a40e-13a812d74606" providerId="ADAL" clId="{6A31F5A3-F530-42CC-8930-3DA2237DA7F6}" dt="2022-10-11T22:11:39.849" v="1143" actId="47"/>
        <pc:sldMkLst>
          <pc:docMk/>
          <pc:sldMk cId="2663997681" sldId="432"/>
        </pc:sldMkLst>
      </pc:sldChg>
      <pc:sldChg chg="modSp modAnim">
        <pc:chgData name="Adi Levy" userId="a8761358-a268-46f9-a40e-13a812d74606" providerId="ADAL" clId="{6A31F5A3-F530-42CC-8930-3DA2237DA7F6}" dt="2022-10-12T19:45:18.334" v="2017"/>
        <pc:sldMkLst>
          <pc:docMk/>
          <pc:sldMk cId="2225861919" sldId="433"/>
        </pc:sldMkLst>
        <pc:spChg chg="mod">
          <ac:chgData name="Adi Levy" userId="a8761358-a268-46f9-a40e-13a812d74606" providerId="ADAL" clId="{6A31F5A3-F530-42CC-8930-3DA2237DA7F6}" dt="2022-10-12T19:44:52.426" v="2016" actId="20577"/>
          <ac:spMkLst>
            <pc:docMk/>
            <pc:sldMk cId="2225861919" sldId="433"/>
            <ac:spMk id="12" creationId="{A87AB16E-E164-48D0-B031-7D49A06CD02D}"/>
          </ac:spMkLst>
        </pc:spChg>
      </pc:sldChg>
      <pc:sldChg chg="del">
        <pc:chgData name="Adi Levy" userId="a8761358-a268-46f9-a40e-13a812d74606" providerId="ADAL" clId="{6A31F5A3-F530-42CC-8930-3DA2237DA7F6}" dt="2022-10-11T22:14:38.612" v="1194" actId="47"/>
        <pc:sldMkLst>
          <pc:docMk/>
          <pc:sldMk cId="3979857736" sldId="435"/>
        </pc:sldMkLst>
      </pc:sldChg>
      <pc:sldChg chg="modSp mod ord modShow">
        <pc:chgData name="Adi Levy" userId="a8761358-a268-46f9-a40e-13a812d74606" providerId="ADAL" clId="{6A31F5A3-F530-42CC-8930-3DA2237DA7F6}" dt="2022-10-12T19:44:08.257" v="2011" actId="729"/>
        <pc:sldMkLst>
          <pc:docMk/>
          <pc:sldMk cId="915406799" sldId="436"/>
        </pc:sldMkLst>
        <pc:spChg chg="mod">
          <ac:chgData name="Adi Levy" userId="a8761358-a268-46f9-a40e-13a812d74606" providerId="ADAL" clId="{6A31F5A3-F530-42CC-8930-3DA2237DA7F6}" dt="2022-10-11T22:22:54.771" v="1466" actId="403"/>
          <ac:spMkLst>
            <pc:docMk/>
            <pc:sldMk cId="915406799" sldId="436"/>
            <ac:spMk id="12" creationId="{A87AB16E-E164-48D0-B031-7D49A06CD02D}"/>
          </ac:spMkLst>
        </pc:spChg>
      </pc:sldChg>
      <pc:sldChg chg="addSp modSp mod ord modAnim">
        <pc:chgData name="Adi Levy" userId="a8761358-a268-46f9-a40e-13a812d74606" providerId="ADAL" clId="{6A31F5A3-F530-42CC-8930-3DA2237DA7F6}" dt="2022-10-12T20:55:01.509" v="2238"/>
        <pc:sldMkLst>
          <pc:docMk/>
          <pc:sldMk cId="4118048660" sldId="437"/>
        </pc:sldMkLst>
        <pc:spChg chg="mod">
          <ac:chgData name="Adi Levy" userId="a8761358-a268-46f9-a40e-13a812d74606" providerId="ADAL" clId="{6A31F5A3-F530-42CC-8930-3DA2237DA7F6}" dt="2022-10-11T22:13:13.747" v="1193" actId="20577"/>
          <ac:spMkLst>
            <pc:docMk/>
            <pc:sldMk cId="4118048660" sldId="437"/>
            <ac:spMk id="12" creationId="{A87AB16E-E164-48D0-B031-7D49A06CD02D}"/>
          </ac:spMkLst>
        </pc:spChg>
        <pc:picChg chg="add mod">
          <ac:chgData name="Adi Levy" userId="a8761358-a268-46f9-a40e-13a812d74606" providerId="ADAL" clId="{6A31F5A3-F530-42CC-8930-3DA2237DA7F6}" dt="2022-10-12T20:54:59.734" v="2237" actId="1076"/>
          <ac:picMkLst>
            <pc:docMk/>
            <pc:sldMk cId="4118048660" sldId="437"/>
            <ac:picMk id="3" creationId="{D468AADD-9E43-2424-A5FE-03F4CABE8C3F}"/>
          </ac:picMkLst>
        </pc:picChg>
      </pc:sldChg>
      <pc:sldChg chg="del ord">
        <pc:chgData name="Adi Levy" userId="a8761358-a268-46f9-a40e-13a812d74606" providerId="ADAL" clId="{6A31F5A3-F530-42CC-8930-3DA2237DA7F6}" dt="2022-10-11T22:12:38.158" v="1170" actId="47"/>
        <pc:sldMkLst>
          <pc:docMk/>
          <pc:sldMk cId="1156140635" sldId="438"/>
        </pc:sldMkLst>
      </pc:sldChg>
      <pc:sldChg chg="modAnim">
        <pc:chgData name="Adi Levy" userId="a8761358-a268-46f9-a40e-13a812d74606" providerId="ADAL" clId="{6A31F5A3-F530-42CC-8930-3DA2237DA7F6}" dt="2022-10-12T19:37:11.054" v="1996"/>
        <pc:sldMkLst>
          <pc:docMk/>
          <pc:sldMk cId="1525245239" sldId="439"/>
        </pc:sldMkLst>
      </pc:sldChg>
      <pc:sldChg chg="modSp mod">
        <pc:chgData name="Adi Levy" userId="a8761358-a268-46f9-a40e-13a812d74606" providerId="ADAL" clId="{6A31F5A3-F530-42CC-8930-3DA2237DA7F6}" dt="2022-10-12T19:46:11.973" v="2020" actId="1035"/>
        <pc:sldMkLst>
          <pc:docMk/>
          <pc:sldMk cId="412067003" sldId="440"/>
        </pc:sldMkLst>
        <pc:picChg chg="mod">
          <ac:chgData name="Adi Levy" userId="a8761358-a268-46f9-a40e-13a812d74606" providerId="ADAL" clId="{6A31F5A3-F530-42CC-8930-3DA2237DA7F6}" dt="2022-10-12T19:46:11.973" v="2020" actId="1035"/>
          <ac:picMkLst>
            <pc:docMk/>
            <pc:sldMk cId="412067003" sldId="440"/>
            <ac:picMk id="3" creationId="{72395974-5767-4E98-A29A-20715F0C229D}"/>
          </ac:picMkLst>
        </pc:picChg>
      </pc:sldChg>
      <pc:sldChg chg="modSp modAnim">
        <pc:chgData name="Adi Levy" userId="a8761358-a268-46f9-a40e-13a812d74606" providerId="ADAL" clId="{6A31F5A3-F530-42CC-8930-3DA2237DA7F6}" dt="2022-10-12T19:47:14.065" v="2037" actId="20577"/>
        <pc:sldMkLst>
          <pc:docMk/>
          <pc:sldMk cId="3851261848" sldId="441"/>
        </pc:sldMkLst>
        <pc:spChg chg="mod">
          <ac:chgData name="Adi Levy" userId="a8761358-a268-46f9-a40e-13a812d74606" providerId="ADAL" clId="{6A31F5A3-F530-42CC-8930-3DA2237DA7F6}" dt="2022-10-12T19:47:14.065" v="2037" actId="20577"/>
          <ac:spMkLst>
            <pc:docMk/>
            <pc:sldMk cId="3851261848" sldId="441"/>
            <ac:spMk id="12" creationId="{A87AB16E-E164-48D0-B031-7D49A06CD02D}"/>
          </ac:spMkLst>
        </pc:spChg>
      </pc:sldChg>
      <pc:sldChg chg="ord modAnim">
        <pc:chgData name="Adi Levy" userId="a8761358-a268-46f9-a40e-13a812d74606" providerId="ADAL" clId="{6A31F5A3-F530-42CC-8930-3DA2237DA7F6}" dt="2022-10-12T19:45:21.710" v="2018"/>
        <pc:sldMkLst>
          <pc:docMk/>
          <pc:sldMk cId="2451796143" sldId="446"/>
        </pc:sldMkLst>
      </pc:sldChg>
      <pc:sldChg chg="modSp mod ord modAnim">
        <pc:chgData name="Adi Levy" userId="a8761358-a268-46f9-a40e-13a812d74606" providerId="ADAL" clId="{6A31F5A3-F530-42CC-8930-3DA2237DA7F6}" dt="2022-10-12T19:37:01.121" v="1995" actId="403"/>
        <pc:sldMkLst>
          <pc:docMk/>
          <pc:sldMk cId="2578944035" sldId="447"/>
        </pc:sldMkLst>
        <pc:spChg chg="mod">
          <ac:chgData name="Adi Levy" userId="a8761358-a268-46f9-a40e-13a812d74606" providerId="ADAL" clId="{6A31F5A3-F530-42CC-8930-3DA2237DA7F6}" dt="2022-10-12T19:37:01.121" v="1995" actId="403"/>
          <ac:spMkLst>
            <pc:docMk/>
            <pc:sldMk cId="2578944035" sldId="447"/>
            <ac:spMk id="12" creationId="{A87AB16E-E164-48D0-B031-7D49A06CD02D}"/>
          </ac:spMkLst>
        </pc:spChg>
      </pc:sldChg>
      <pc:sldChg chg="modSp modAnim">
        <pc:chgData name="Adi Levy" userId="a8761358-a268-46f9-a40e-13a812d74606" providerId="ADAL" clId="{6A31F5A3-F530-42CC-8930-3DA2237DA7F6}" dt="2022-10-12T19:50:06.806" v="2038" actId="20577"/>
        <pc:sldMkLst>
          <pc:docMk/>
          <pc:sldMk cId="447197482" sldId="449"/>
        </pc:sldMkLst>
        <pc:spChg chg="mod">
          <ac:chgData name="Adi Levy" userId="a8761358-a268-46f9-a40e-13a812d74606" providerId="ADAL" clId="{6A31F5A3-F530-42CC-8930-3DA2237DA7F6}" dt="2022-10-12T19:50:06.806" v="2038" actId="20577"/>
          <ac:spMkLst>
            <pc:docMk/>
            <pc:sldMk cId="447197482" sldId="449"/>
            <ac:spMk id="12" creationId="{A87AB16E-E164-48D0-B031-7D49A06CD02D}"/>
          </ac:spMkLst>
        </pc:spChg>
      </pc:sldChg>
      <pc:sldChg chg="modSp">
        <pc:chgData name="Adi Levy" userId="a8761358-a268-46f9-a40e-13a812d74606" providerId="ADAL" clId="{6A31F5A3-F530-42CC-8930-3DA2237DA7F6}" dt="2022-10-12T19:51:56.726" v="2042" actId="6549"/>
        <pc:sldMkLst>
          <pc:docMk/>
          <pc:sldMk cId="3745313621" sldId="453"/>
        </pc:sldMkLst>
        <pc:spChg chg="mod">
          <ac:chgData name="Adi Levy" userId="a8761358-a268-46f9-a40e-13a812d74606" providerId="ADAL" clId="{6A31F5A3-F530-42CC-8930-3DA2237DA7F6}" dt="2022-10-12T19:51:56.726" v="2042" actId="6549"/>
          <ac:spMkLst>
            <pc:docMk/>
            <pc:sldMk cId="3745313621" sldId="453"/>
            <ac:spMk id="12" creationId="{A87AB16E-E164-48D0-B031-7D49A06CD02D}"/>
          </ac:spMkLst>
        </pc:spChg>
      </pc:sldChg>
      <pc:sldChg chg="addSp delSp modSp mod addAnim delAnim modAnim">
        <pc:chgData name="Adi Levy" userId="a8761358-a268-46f9-a40e-13a812d74606" providerId="ADAL" clId="{6A31F5A3-F530-42CC-8930-3DA2237DA7F6}" dt="2022-10-13T16:52:46.980" v="2302"/>
        <pc:sldMkLst>
          <pc:docMk/>
          <pc:sldMk cId="3959418416" sldId="455"/>
        </pc:sldMkLst>
        <pc:spChg chg="mod">
          <ac:chgData name="Adi Levy" userId="a8761358-a268-46f9-a40e-13a812d74606" providerId="ADAL" clId="{6A31F5A3-F530-42CC-8930-3DA2237DA7F6}" dt="2022-10-13T16:44:24.386" v="2257" actId="1076"/>
          <ac:spMkLst>
            <pc:docMk/>
            <pc:sldMk cId="3959418416" sldId="455"/>
            <ac:spMk id="12" creationId="{A87AB16E-E164-48D0-B031-7D49A06CD02D}"/>
          </ac:spMkLst>
        </pc:spChg>
        <pc:picChg chg="add del mod modCrop">
          <ac:chgData name="Adi Levy" userId="a8761358-a268-46f9-a40e-13a812d74606" providerId="ADAL" clId="{6A31F5A3-F530-42CC-8930-3DA2237DA7F6}" dt="2022-10-12T20:07:09.932" v="2073" actId="1076"/>
          <ac:picMkLst>
            <pc:docMk/>
            <pc:sldMk cId="3959418416" sldId="455"/>
            <ac:picMk id="3" creationId="{6CCE8BD1-312C-B2E4-AB85-46F874746174}"/>
          </ac:picMkLst>
        </pc:picChg>
        <pc:picChg chg="mod modCrop">
          <ac:chgData name="Adi Levy" userId="a8761358-a268-46f9-a40e-13a812d74606" providerId="ADAL" clId="{6A31F5A3-F530-42CC-8930-3DA2237DA7F6}" dt="2022-10-12T20:07:28.347" v="2076" actId="1076"/>
          <ac:picMkLst>
            <pc:docMk/>
            <pc:sldMk cId="3959418416" sldId="455"/>
            <ac:picMk id="4" creationId="{058D63EC-F060-BE3F-0D89-5ECA49427A42}"/>
          </ac:picMkLst>
        </pc:picChg>
        <pc:picChg chg="add del mod">
          <ac:chgData name="Adi Levy" userId="a8761358-a268-46f9-a40e-13a812d74606" providerId="ADAL" clId="{6A31F5A3-F530-42CC-8930-3DA2237DA7F6}" dt="2022-10-12T20:01:42.095" v="2053" actId="478"/>
          <ac:picMkLst>
            <pc:docMk/>
            <pc:sldMk cId="3959418416" sldId="455"/>
            <ac:picMk id="7" creationId="{04C87ACE-D5F7-C9D5-AEB7-FA4C4A93EB7D}"/>
          </ac:picMkLst>
        </pc:picChg>
        <pc:picChg chg="add del mod">
          <ac:chgData name="Adi Levy" userId="a8761358-a268-46f9-a40e-13a812d74606" providerId="ADAL" clId="{6A31F5A3-F530-42CC-8930-3DA2237DA7F6}" dt="2022-10-12T20:01:09.813" v="2050" actId="478"/>
          <ac:picMkLst>
            <pc:docMk/>
            <pc:sldMk cId="3959418416" sldId="455"/>
            <ac:picMk id="9" creationId="{F6ADF726-38E6-F7F1-4332-A77F6DC83215}"/>
          </ac:picMkLst>
        </pc:picChg>
        <pc:picChg chg="add del mod">
          <ac:chgData name="Adi Levy" userId="a8761358-a268-46f9-a40e-13a812d74606" providerId="ADAL" clId="{6A31F5A3-F530-42CC-8930-3DA2237DA7F6}" dt="2022-10-12T20:03:30.067" v="2057" actId="478"/>
          <ac:picMkLst>
            <pc:docMk/>
            <pc:sldMk cId="3959418416" sldId="455"/>
            <ac:picMk id="10" creationId="{DDBDFF93-42BC-5FDA-5CBD-D296009989F8}"/>
          </ac:picMkLst>
        </pc:picChg>
        <pc:picChg chg="add del mod modCrop">
          <ac:chgData name="Adi Levy" userId="a8761358-a268-46f9-a40e-13a812d74606" providerId="ADAL" clId="{6A31F5A3-F530-42CC-8930-3DA2237DA7F6}" dt="2022-10-13T16:51:59.632" v="2292" actId="478"/>
          <ac:picMkLst>
            <pc:docMk/>
            <pc:sldMk cId="3959418416" sldId="455"/>
            <ac:picMk id="13" creationId="{6DB4CC5E-D4A7-66D2-74FB-4AE022694DBA}"/>
          </ac:picMkLst>
        </pc:picChg>
        <pc:picChg chg="add del">
          <ac:chgData name="Adi Levy" userId="a8761358-a268-46f9-a40e-13a812d74606" providerId="ADAL" clId="{6A31F5A3-F530-42CC-8930-3DA2237DA7F6}" dt="2022-10-12T20:06:45.252" v="2064" actId="22"/>
          <ac:picMkLst>
            <pc:docMk/>
            <pc:sldMk cId="3959418416" sldId="455"/>
            <ac:picMk id="15" creationId="{2529C912-D66C-6E65-FE8E-CEE23BF76EA1}"/>
          </ac:picMkLst>
        </pc:picChg>
        <pc:picChg chg="add del">
          <ac:chgData name="Adi Levy" userId="a8761358-a268-46f9-a40e-13a812d74606" providerId="ADAL" clId="{6A31F5A3-F530-42CC-8930-3DA2237DA7F6}" dt="2022-10-12T20:01:31.446" v="2052" actId="478"/>
          <ac:picMkLst>
            <pc:docMk/>
            <pc:sldMk cId="3959418416" sldId="455"/>
            <ac:picMk id="1026" creationId="{6DEAB104-6521-57BF-9476-5D6543CA16E2}"/>
          </ac:picMkLst>
        </pc:picChg>
        <pc:picChg chg="add del mod">
          <ac:chgData name="Adi Levy" userId="a8761358-a268-46f9-a40e-13a812d74606" providerId="ADAL" clId="{6A31F5A3-F530-42CC-8930-3DA2237DA7F6}" dt="2022-10-13T16:44:34.671" v="2261" actId="478"/>
          <ac:picMkLst>
            <pc:docMk/>
            <pc:sldMk cId="3959418416" sldId="455"/>
            <ac:picMk id="1028" creationId="{FEA4DA43-0A09-17C6-6D52-2BA13D9EE5EB}"/>
          </ac:picMkLst>
        </pc:picChg>
        <pc:picChg chg="add mod">
          <ac:chgData name="Adi Levy" userId="a8761358-a268-46f9-a40e-13a812d74606" providerId="ADAL" clId="{6A31F5A3-F530-42CC-8930-3DA2237DA7F6}" dt="2022-10-13T16:44:43.661" v="2262" actId="1076"/>
          <ac:picMkLst>
            <pc:docMk/>
            <pc:sldMk cId="3959418416" sldId="455"/>
            <ac:picMk id="1030" creationId="{D0801629-B15C-0912-852E-3783EF740196}"/>
          </ac:picMkLst>
        </pc:picChg>
        <pc:picChg chg="add mod">
          <ac:chgData name="Adi Levy" userId="a8761358-a268-46f9-a40e-13a812d74606" providerId="ADAL" clId="{6A31F5A3-F530-42CC-8930-3DA2237DA7F6}" dt="2022-10-13T16:52:14.850" v="2299" actId="1076"/>
          <ac:picMkLst>
            <pc:docMk/>
            <pc:sldMk cId="3959418416" sldId="455"/>
            <ac:picMk id="1032" creationId="{5D12A64E-9D43-1DEB-EDA0-7777767B2012}"/>
          </ac:picMkLst>
        </pc:picChg>
      </pc:sldChg>
      <pc:sldChg chg="addSp delSp modSp mod delAnim">
        <pc:chgData name="Adi Levy" userId="a8761358-a268-46f9-a40e-13a812d74606" providerId="ADAL" clId="{6A31F5A3-F530-42CC-8930-3DA2237DA7F6}" dt="2022-10-13T16:46:45.682" v="2275" actId="1076"/>
        <pc:sldMkLst>
          <pc:docMk/>
          <pc:sldMk cId="1349876727" sldId="457"/>
        </pc:sldMkLst>
        <pc:picChg chg="del">
          <ac:chgData name="Adi Levy" userId="a8761358-a268-46f9-a40e-13a812d74606" providerId="ADAL" clId="{6A31F5A3-F530-42CC-8930-3DA2237DA7F6}" dt="2022-10-12T20:23:27.500" v="2100" actId="478"/>
          <ac:picMkLst>
            <pc:docMk/>
            <pc:sldMk cId="1349876727" sldId="457"/>
            <ac:picMk id="3" creationId="{ABCBA6C3-BEF0-759C-EA61-016E2B86CFEF}"/>
          </ac:picMkLst>
        </pc:picChg>
        <pc:picChg chg="add del mod">
          <ac:chgData name="Adi Levy" userId="a8761358-a268-46f9-a40e-13a812d74606" providerId="ADAL" clId="{6A31F5A3-F530-42CC-8930-3DA2237DA7F6}" dt="2022-10-12T20:58:25.636" v="2244"/>
          <ac:picMkLst>
            <pc:docMk/>
            <pc:sldMk cId="1349876727" sldId="457"/>
            <ac:picMk id="6" creationId="{8E70770A-A70F-C625-D050-390E0C6C581D}"/>
          </ac:picMkLst>
        </pc:picChg>
        <pc:picChg chg="add del mod">
          <ac:chgData name="Adi Levy" userId="a8761358-a268-46f9-a40e-13a812d74606" providerId="ADAL" clId="{6A31F5A3-F530-42CC-8930-3DA2237DA7F6}" dt="2022-10-13T16:45:53.762" v="2264" actId="478"/>
          <ac:picMkLst>
            <pc:docMk/>
            <pc:sldMk cId="1349876727" sldId="457"/>
            <ac:picMk id="2050" creationId="{78C6E4C4-5349-B09F-1A4C-45447561A086}"/>
          </ac:picMkLst>
        </pc:picChg>
        <pc:picChg chg="add del mod">
          <ac:chgData name="Adi Levy" userId="a8761358-a268-46f9-a40e-13a812d74606" providerId="ADAL" clId="{6A31F5A3-F530-42CC-8930-3DA2237DA7F6}" dt="2022-10-13T16:46:36.886" v="2269" actId="478"/>
          <ac:picMkLst>
            <pc:docMk/>
            <pc:sldMk cId="1349876727" sldId="457"/>
            <ac:picMk id="2052" creationId="{882B6448-FCF1-B706-8577-3DEF7944310D}"/>
          </ac:picMkLst>
        </pc:picChg>
        <pc:picChg chg="add mod">
          <ac:chgData name="Adi Levy" userId="a8761358-a268-46f9-a40e-13a812d74606" providerId="ADAL" clId="{6A31F5A3-F530-42CC-8930-3DA2237DA7F6}" dt="2022-10-13T16:46:45.682" v="2275" actId="1076"/>
          <ac:picMkLst>
            <pc:docMk/>
            <pc:sldMk cId="1349876727" sldId="457"/>
            <ac:picMk id="2054" creationId="{E886516E-6C86-1C68-5E02-C10B33533CFB}"/>
          </ac:picMkLst>
        </pc:picChg>
      </pc:sldChg>
      <pc:sldChg chg="modSp">
        <pc:chgData name="Adi Levy" userId="a8761358-a268-46f9-a40e-13a812d74606" providerId="ADAL" clId="{6A31F5A3-F530-42CC-8930-3DA2237DA7F6}" dt="2022-10-12T20:25:21.066" v="2104" actId="20577"/>
        <pc:sldMkLst>
          <pc:docMk/>
          <pc:sldMk cId="463988774" sldId="459"/>
        </pc:sldMkLst>
        <pc:spChg chg="mod">
          <ac:chgData name="Adi Levy" userId="a8761358-a268-46f9-a40e-13a812d74606" providerId="ADAL" clId="{6A31F5A3-F530-42CC-8930-3DA2237DA7F6}" dt="2022-10-12T20:25:21.066" v="2104" actId="20577"/>
          <ac:spMkLst>
            <pc:docMk/>
            <pc:sldMk cId="463988774" sldId="459"/>
            <ac:spMk id="12" creationId="{A87AB16E-E164-48D0-B031-7D49A06CD02D}"/>
          </ac:spMkLst>
        </pc:spChg>
      </pc:sldChg>
      <pc:sldChg chg="addSp delSp modSp mod">
        <pc:chgData name="Adi Levy" userId="a8761358-a268-46f9-a40e-13a812d74606" providerId="ADAL" clId="{6A31F5A3-F530-42CC-8930-3DA2237DA7F6}" dt="2022-10-13T16:50:58.205" v="2291" actId="14100"/>
        <pc:sldMkLst>
          <pc:docMk/>
          <pc:sldMk cId="1578311995" sldId="460"/>
        </pc:sldMkLst>
        <pc:spChg chg="del mod">
          <ac:chgData name="Adi Levy" userId="a8761358-a268-46f9-a40e-13a812d74606" providerId="ADAL" clId="{6A31F5A3-F530-42CC-8930-3DA2237DA7F6}" dt="2022-10-12T21:00:43.635" v="2252" actId="478"/>
          <ac:spMkLst>
            <pc:docMk/>
            <pc:sldMk cId="1578311995" sldId="460"/>
            <ac:spMk id="12" creationId="{A87AB16E-E164-48D0-B031-7D49A06CD02D}"/>
          </ac:spMkLst>
        </pc:spChg>
        <pc:picChg chg="del">
          <ac:chgData name="Adi Levy" userId="a8761358-a268-46f9-a40e-13a812d74606" providerId="ADAL" clId="{6A31F5A3-F530-42CC-8930-3DA2237DA7F6}" dt="2022-10-12T20:26:11.472" v="2118" actId="478"/>
          <ac:picMkLst>
            <pc:docMk/>
            <pc:sldMk cId="1578311995" sldId="460"/>
            <ac:picMk id="3" creationId="{1CA84544-6F4D-3714-4FE7-205CD6082E66}"/>
          </ac:picMkLst>
        </pc:picChg>
        <pc:picChg chg="add del mod">
          <ac:chgData name="Adi Levy" userId="a8761358-a268-46f9-a40e-13a812d74606" providerId="ADAL" clId="{6A31F5A3-F530-42CC-8930-3DA2237DA7F6}" dt="2022-10-13T16:47:19.425" v="2277" actId="478"/>
          <ac:picMkLst>
            <pc:docMk/>
            <pc:sldMk cId="1578311995" sldId="460"/>
            <ac:picMk id="3074" creationId="{8CE26096-EE85-AEA5-FADA-EF54F024AD90}"/>
          </ac:picMkLst>
        </pc:picChg>
        <pc:picChg chg="add del mod">
          <ac:chgData name="Adi Levy" userId="a8761358-a268-46f9-a40e-13a812d74606" providerId="ADAL" clId="{6A31F5A3-F530-42CC-8930-3DA2237DA7F6}" dt="2022-10-12T21:00:43.635" v="2252" actId="478"/>
          <ac:picMkLst>
            <pc:docMk/>
            <pc:sldMk cId="1578311995" sldId="460"/>
            <ac:picMk id="3076" creationId="{A5381C52-7495-29D3-E861-40DE6332B9BF}"/>
          </ac:picMkLst>
        </pc:picChg>
        <pc:picChg chg="add del">
          <ac:chgData name="Adi Levy" userId="a8761358-a268-46f9-a40e-13a812d74606" providerId="ADAL" clId="{6A31F5A3-F530-42CC-8930-3DA2237DA7F6}" dt="2022-10-13T16:43:29.762" v="2254" actId="478"/>
          <ac:picMkLst>
            <pc:docMk/>
            <pc:sldMk cId="1578311995" sldId="460"/>
            <ac:picMk id="3078" creationId="{75356EF4-6D6F-152D-D854-D8F6E935E429}"/>
          </ac:picMkLst>
        </pc:picChg>
        <pc:picChg chg="add mod">
          <ac:chgData name="Adi Levy" userId="a8761358-a268-46f9-a40e-13a812d74606" providerId="ADAL" clId="{6A31F5A3-F530-42CC-8930-3DA2237DA7F6}" dt="2022-10-13T16:50:58.205" v="2291" actId="14100"/>
          <ac:picMkLst>
            <pc:docMk/>
            <pc:sldMk cId="1578311995" sldId="460"/>
            <ac:picMk id="3080" creationId="{183514B9-9BB6-E7EA-BA09-00951E9444BD}"/>
          </ac:picMkLst>
        </pc:picChg>
      </pc:sldChg>
      <pc:sldChg chg="modSp mod modAnim">
        <pc:chgData name="Adi Levy" userId="a8761358-a268-46f9-a40e-13a812d74606" providerId="ADAL" clId="{6A31F5A3-F530-42CC-8930-3DA2237DA7F6}" dt="2022-10-12T20:29:30.205" v="2161" actId="20577"/>
        <pc:sldMkLst>
          <pc:docMk/>
          <pc:sldMk cId="4141257929" sldId="462"/>
        </pc:sldMkLst>
        <pc:spChg chg="mod">
          <ac:chgData name="Adi Levy" userId="a8761358-a268-46f9-a40e-13a812d74606" providerId="ADAL" clId="{6A31F5A3-F530-42CC-8930-3DA2237DA7F6}" dt="2022-10-12T20:29:30.205" v="2161" actId="20577"/>
          <ac:spMkLst>
            <pc:docMk/>
            <pc:sldMk cId="4141257929" sldId="462"/>
            <ac:spMk id="12" creationId="{A87AB16E-E164-48D0-B031-7D49A06CD02D}"/>
          </ac:spMkLst>
        </pc:spChg>
        <pc:picChg chg="mod">
          <ac:chgData name="Adi Levy" userId="a8761358-a268-46f9-a40e-13a812d74606" providerId="ADAL" clId="{6A31F5A3-F530-42CC-8930-3DA2237DA7F6}" dt="2022-10-12T20:27:48.729" v="2154" actId="1076"/>
          <ac:picMkLst>
            <pc:docMk/>
            <pc:sldMk cId="4141257929" sldId="462"/>
            <ac:picMk id="3" creationId="{13E5E08B-0DB3-0148-B7BF-8AC64916F1C5}"/>
          </ac:picMkLst>
        </pc:picChg>
      </pc:sldChg>
      <pc:sldChg chg="modSp del mod">
        <pc:chgData name="Adi Levy" userId="a8761358-a268-46f9-a40e-13a812d74606" providerId="ADAL" clId="{6A31F5A3-F530-42CC-8930-3DA2237DA7F6}" dt="2022-10-12T20:32:45.051" v="2167" actId="47"/>
        <pc:sldMkLst>
          <pc:docMk/>
          <pc:sldMk cId="848891785" sldId="464"/>
        </pc:sldMkLst>
        <pc:spChg chg="mod">
          <ac:chgData name="Adi Levy" userId="a8761358-a268-46f9-a40e-13a812d74606" providerId="ADAL" clId="{6A31F5A3-F530-42CC-8930-3DA2237DA7F6}" dt="2022-10-11T22:24:11.609" v="1471" actId="20577"/>
          <ac:spMkLst>
            <pc:docMk/>
            <pc:sldMk cId="848891785" sldId="464"/>
            <ac:spMk id="12" creationId="{A87AB16E-E164-48D0-B031-7D49A06CD02D}"/>
          </ac:spMkLst>
        </pc:spChg>
      </pc:sldChg>
      <pc:sldChg chg="modSp mod">
        <pc:chgData name="Adi Levy" userId="a8761358-a268-46f9-a40e-13a812d74606" providerId="ADAL" clId="{6A31F5A3-F530-42CC-8930-3DA2237DA7F6}" dt="2022-10-12T20:32:05.954" v="2165" actId="1076"/>
        <pc:sldMkLst>
          <pc:docMk/>
          <pc:sldMk cId="2362901633" sldId="465"/>
        </pc:sldMkLst>
        <pc:picChg chg="mod modCrop">
          <ac:chgData name="Adi Levy" userId="a8761358-a268-46f9-a40e-13a812d74606" providerId="ADAL" clId="{6A31F5A3-F530-42CC-8930-3DA2237DA7F6}" dt="2022-10-12T20:32:05.954" v="2165" actId="1076"/>
          <ac:picMkLst>
            <pc:docMk/>
            <pc:sldMk cId="2362901633" sldId="465"/>
            <ac:picMk id="4" creationId="{BBF63506-3A6C-AA7A-DBCF-70AD400CF9CC}"/>
          </ac:picMkLst>
        </pc:picChg>
      </pc:sldChg>
      <pc:sldChg chg="addSp delSp modSp mod delAnim modAnim">
        <pc:chgData name="Adi Levy" userId="a8761358-a268-46f9-a40e-13a812d74606" providerId="ADAL" clId="{6A31F5A3-F530-42CC-8930-3DA2237DA7F6}" dt="2022-10-12T20:36:06.784" v="2182"/>
        <pc:sldMkLst>
          <pc:docMk/>
          <pc:sldMk cId="2795377571" sldId="467"/>
        </pc:sldMkLst>
        <pc:spChg chg="mod">
          <ac:chgData name="Adi Levy" userId="a8761358-a268-46f9-a40e-13a812d74606" providerId="ADAL" clId="{6A31F5A3-F530-42CC-8930-3DA2237DA7F6}" dt="2022-10-12T20:34:38.376" v="2175" actId="20577"/>
          <ac:spMkLst>
            <pc:docMk/>
            <pc:sldMk cId="2795377571" sldId="467"/>
            <ac:spMk id="12" creationId="{A87AB16E-E164-48D0-B031-7D49A06CD02D}"/>
          </ac:spMkLst>
        </pc:spChg>
        <pc:picChg chg="add del mod">
          <ac:chgData name="Adi Levy" userId="a8761358-a268-46f9-a40e-13a812d74606" providerId="ADAL" clId="{6A31F5A3-F530-42CC-8930-3DA2237DA7F6}" dt="2022-10-12T20:34:22.032" v="2170" actId="478"/>
          <ac:picMkLst>
            <pc:docMk/>
            <pc:sldMk cId="2795377571" sldId="467"/>
            <ac:picMk id="3" creationId="{D70BB306-B305-BD51-AEC3-4C6D1A833B12}"/>
          </ac:picMkLst>
        </pc:picChg>
        <pc:picChg chg="add mod">
          <ac:chgData name="Adi Levy" userId="a8761358-a268-46f9-a40e-13a812d74606" providerId="ADAL" clId="{6A31F5A3-F530-42CC-8930-3DA2237DA7F6}" dt="2022-10-12T20:34:39.848" v="2176" actId="1076"/>
          <ac:picMkLst>
            <pc:docMk/>
            <pc:sldMk cId="2795377571" sldId="467"/>
            <ac:picMk id="5" creationId="{8FFC9808-B481-1F89-E54A-0BE25011E655}"/>
          </ac:picMkLst>
        </pc:picChg>
        <pc:picChg chg="add mod modCrop">
          <ac:chgData name="Adi Levy" userId="a8761358-a268-46f9-a40e-13a812d74606" providerId="ADAL" clId="{6A31F5A3-F530-42CC-8930-3DA2237DA7F6}" dt="2022-10-12T20:35:01.311" v="2180" actId="1076"/>
          <ac:picMkLst>
            <pc:docMk/>
            <pc:sldMk cId="2795377571" sldId="467"/>
            <ac:picMk id="8" creationId="{977DE7E9-ED92-8A02-AEF3-F33559019B03}"/>
          </ac:picMkLst>
        </pc:picChg>
      </pc:sldChg>
      <pc:sldChg chg="addSp modSp">
        <pc:chgData name="Adi Levy" userId="a8761358-a268-46f9-a40e-13a812d74606" providerId="ADAL" clId="{6A31F5A3-F530-42CC-8930-3DA2237DA7F6}" dt="2022-10-12T20:43:17.779" v="2190" actId="14100"/>
        <pc:sldMkLst>
          <pc:docMk/>
          <pc:sldMk cId="2372106850" sldId="469"/>
        </pc:sldMkLst>
        <pc:spChg chg="mod">
          <ac:chgData name="Adi Levy" userId="a8761358-a268-46f9-a40e-13a812d74606" providerId="ADAL" clId="{6A31F5A3-F530-42CC-8930-3DA2237DA7F6}" dt="2022-10-12T20:43:15.003" v="2188" actId="20577"/>
          <ac:spMkLst>
            <pc:docMk/>
            <pc:sldMk cId="2372106850" sldId="469"/>
            <ac:spMk id="12" creationId="{A87AB16E-E164-48D0-B031-7D49A06CD02D}"/>
          </ac:spMkLst>
        </pc:spChg>
        <pc:picChg chg="add mod">
          <ac:chgData name="Adi Levy" userId="a8761358-a268-46f9-a40e-13a812d74606" providerId="ADAL" clId="{6A31F5A3-F530-42CC-8930-3DA2237DA7F6}" dt="2022-10-12T20:43:17.779" v="2190" actId="14100"/>
          <ac:picMkLst>
            <pc:docMk/>
            <pc:sldMk cId="2372106850" sldId="469"/>
            <ac:picMk id="4098" creationId="{8BD71EAE-690D-FD02-00EA-628785FEE2CE}"/>
          </ac:picMkLst>
        </pc:picChg>
      </pc:sldChg>
      <pc:sldChg chg="del">
        <pc:chgData name="Adi Levy" userId="a8761358-a268-46f9-a40e-13a812d74606" providerId="ADAL" clId="{6A31F5A3-F530-42CC-8930-3DA2237DA7F6}" dt="2022-10-12T20:46:11.426" v="2200" actId="47"/>
        <pc:sldMkLst>
          <pc:docMk/>
          <pc:sldMk cId="917878527" sldId="471"/>
        </pc:sldMkLst>
      </pc:sldChg>
      <pc:sldChg chg="addSp modSp mod modAnim">
        <pc:chgData name="Adi Levy" userId="a8761358-a268-46f9-a40e-13a812d74606" providerId="ADAL" clId="{6A31F5A3-F530-42CC-8930-3DA2237DA7F6}" dt="2022-10-12T20:45:16.414" v="2199"/>
        <pc:sldMkLst>
          <pc:docMk/>
          <pc:sldMk cId="88540462" sldId="472"/>
        </pc:sldMkLst>
        <pc:spChg chg="mod">
          <ac:chgData name="Adi Levy" userId="a8761358-a268-46f9-a40e-13a812d74606" providerId="ADAL" clId="{6A31F5A3-F530-42CC-8930-3DA2237DA7F6}" dt="2022-10-12T20:44:59.779" v="2196" actId="5793"/>
          <ac:spMkLst>
            <pc:docMk/>
            <pc:sldMk cId="88540462" sldId="472"/>
            <ac:spMk id="12" creationId="{A87AB16E-E164-48D0-B031-7D49A06CD02D}"/>
          </ac:spMkLst>
        </pc:spChg>
        <pc:picChg chg="add mod">
          <ac:chgData name="Adi Levy" userId="a8761358-a268-46f9-a40e-13a812d74606" providerId="ADAL" clId="{6A31F5A3-F530-42CC-8930-3DA2237DA7F6}" dt="2022-10-12T20:45:14.361" v="2198" actId="1076"/>
          <ac:picMkLst>
            <pc:docMk/>
            <pc:sldMk cId="88540462" sldId="472"/>
            <ac:picMk id="4" creationId="{7B9C7B77-842A-A9F1-2CF3-C9683B0CD2CE}"/>
          </ac:picMkLst>
        </pc:picChg>
      </pc:sldChg>
      <pc:sldChg chg="modSp mod">
        <pc:chgData name="Adi Levy" userId="a8761358-a268-46f9-a40e-13a812d74606" providerId="ADAL" clId="{6A31F5A3-F530-42CC-8930-3DA2237DA7F6}" dt="2022-10-12T20:46:58.370" v="2202" actId="14"/>
        <pc:sldMkLst>
          <pc:docMk/>
          <pc:sldMk cId="869836410" sldId="473"/>
        </pc:sldMkLst>
        <pc:spChg chg="mod">
          <ac:chgData name="Adi Levy" userId="a8761358-a268-46f9-a40e-13a812d74606" providerId="ADAL" clId="{6A31F5A3-F530-42CC-8930-3DA2237DA7F6}" dt="2022-10-12T20:46:58.370" v="2202" actId="14"/>
          <ac:spMkLst>
            <pc:docMk/>
            <pc:sldMk cId="869836410" sldId="473"/>
            <ac:spMk id="12" creationId="{A87AB16E-E164-48D0-B031-7D49A06CD02D}"/>
          </ac:spMkLst>
        </pc:spChg>
      </pc:sldChg>
      <pc:sldChg chg="addSp modSp mod">
        <pc:chgData name="Adi Levy" userId="a8761358-a268-46f9-a40e-13a812d74606" providerId="ADAL" clId="{6A31F5A3-F530-42CC-8930-3DA2237DA7F6}" dt="2022-10-12T20:47:53.280" v="2211" actId="1076"/>
        <pc:sldMkLst>
          <pc:docMk/>
          <pc:sldMk cId="1641451747" sldId="475"/>
        </pc:sldMkLst>
        <pc:spChg chg="mod">
          <ac:chgData name="Adi Levy" userId="a8761358-a268-46f9-a40e-13a812d74606" providerId="ADAL" clId="{6A31F5A3-F530-42CC-8930-3DA2237DA7F6}" dt="2022-10-12T20:47:41.290" v="2206" actId="20577"/>
          <ac:spMkLst>
            <pc:docMk/>
            <pc:sldMk cId="1641451747" sldId="475"/>
            <ac:spMk id="12" creationId="{A87AB16E-E164-48D0-B031-7D49A06CD02D}"/>
          </ac:spMkLst>
        </pc:spChg>
        <pc:picChg chg="add mod">
          <ac:chgData name="Adi Levy" userId="a8761358-a268-46f9-a40e-13a812d74606" providerId="ADAL" clId="{6A31F5A3-F530-42CC-8930-3DA2237DA7F6}" dt="2022-10-12T20:47:53.280" v="2211" actId="1076"/>
          <ac:picMkLst>
            <pc:docMk/>
            <pc:sldMk cId="1641451747" sldId="475"/>
            <ac:picMk id="4" creationId="{00FF8820-EBAB-C2CA-FE9A-0207B8C3C9A6}"/>
          </ac:picMkLst>
        </pc:picChg>
      </pc:sldChg>
      <pc:sldChg chg="delSp del mod">
        <pc:chgData name="Adi Levy" userId="a8761358-a268-46f9-a40e-13a812d74606" providerId="ADAL" clId="{6A31F5A3-F530-42CC-8930-3DA2237DA7F6}" dt="2022-10-12T20:47:54.982" v="2212" actId="47"/>
        <pc:sldMkLst>
          <pc:docMk/>
          <pc:sldMk cId="2373934172" sldId="476"/>
        </pc:sldMkLst>
        <pc:picChg chg="del">
          <ac:chgData name="Adi Levy" userId="a8761358-a268-46f9-a40e-13a812d74606" providerId="ADAL" clId="{6A31F5A3-F530-42CC-8930-3DA2237DA7F6}" dt="2022-10-12T20:47:46.526" v="2207" actId="21"/>
          <ac:picMkLst>
            <pc:docMk/>
            <pc:sldMk cId="2373934172" sldId="476"/>
            <ac:picMk id="3" creationId="{99656699-4B99-BDB0-2C21-2397D4B5FB41}"/>
          </ac:picMkLst>
        </pc:picChg>
      </pc:sldChg>
      <pc:sldChg chg="addSp modSp mod">
        <pc:chgData name="Adi Levy" userId="a8761358-a268-46f9-a40e-13a812d74606" providerId="ADAL" clId="{6A31F5A3-F530-42CC-8930-3DA2237DA7F6}" dt="2022-10-12T20:48:06.816" v="2218" actId="1076"/>
        <pc:sldMkLst>
          <pc:docMk/>
          <pc:sldMk cId="1628971675" sldId="477"/>
        </pc:sldMkLst>
        <pc:spChg chg="mod">
          <ac:chgData name="Adi Levy" userId="a8761358-a268-46f9-a40e-13a812d74606" providerId="ADAL" clId="{6A31F5A3-F530-42CC-8930-3DA2237DA7F6}" dt="2022-10-12T20:47:59.191" v="2214" actId="14"/>
          <ac:spMkLst>
            <pc:docMk/>
            <pc:sldMk cId="1628971675" sldId="477"/>
            <ac:spMk id="12" creationId="{A87AB16E-E164-48D0-B031-7D49A06CD02D}"/>
          </ac:spMkLst>
        </pc:spChg>
        <pc:picChg chg="add mod">
          <ac:chgData name="Adi Levy" userId="a8761358-a268-46f9-a40e-13a812d74606" providerId="ADAL" clId="{6A31F5A3-F530-42CC-8930-3DA2237DA7F6}" dt="2022-10-12T20:48:06.816" v="2218" actId="1076"/>
          <ac:picMkLst>
            <pc:docMk/>
            <pc:sldMk cId="1628971675" sldId="477"/>
            <ac:picMk id="4" creationId="{011958FD-74BB-2E24-5E1C-EA8F09C8F18F}"/>
          </ac:picMkLst>
        </pc:picChg>
      </pc:sldChg>
      <pc:sldChg chg="delSp del mod">
        <pc:chgData name="Adi Levy" userId="a8761358-a268-46f9-a40e-13a812d74606" providerId="ADAL" clId="{6A31F5A3-F530-42CC-8930-3DA2237DA7F6}" dt="2022-10-12T20:48:07.950" v="2219" actId="47"/>
        <pc:sldMkLst>
          <pc:docMk/>
          <pc:sldMk cId="1656687036" sldId="478"/>
        </pc:sldMkLst>
        <pc:picChg chg="del">
          <ac:chgData name="Adi Levy" userId="a8761358-a268-46f9-a40e-13a812d74606" providerId="ADAL" clId="{6A31F5A3-F530-42CC-8930-3DA2237DA7F6}" dt="2022-10-12T20:48:01.560" v="2215" actId="21"/>
          <ac:picMkLst>
            <pc:docMk/>
            <pc:sldMk cId="1656687036" sldId="478"/>
            <ac:picMk id="3" creationId="{0D6B9240-4F24-B59F-B63A-F7D0119213A9}"/>
          </ac:picMkLst>
        </pc:picChg>
      </pc:sldChg>
      <pc:sldChg chg="addSp delSp modSp add mod">
        <pc:chgData name="Adi Levy" userId="a8761358-a268-46f9-a40e-13a812d74606" providerId="ADAL" clId="{6A31F5A3-F530-42CC-8930-3DA2237DA7F6}" dt="2022-10-11T21:25:50.977" v="79" actId="1076"/>
        <pc:sldMkLst>
          <pc:docMk/>
          <pc:sldMk cId="2080000665" sldId="479"/>
        </pc:sldMkLst>
        <pc:spChg chg="mod">
          <ac:chgData name="Adi Levy" userId="a8761358-a268-46f9-a40e-13a812d74606" providerId="ADAL" clId="{6A31F5A3-F530-42CC-8930-3DA2237DA7F6}" dt="2022-10-11T21:24:15.946" v="75" actId="20577"/>
          <ac:spMkLst>
            <pc:docMk/>
            <pc:sldMk cId="2080000665" sldId="479"/>
            <ac:spMk id="12" creationId="{A87AB16E-E164-48D0-B031-7D49A06CD02D}"/>
          </ac:spMkLst>
        </pc:spChg>
        <pc:picChg chg="del">
          <ac:chgData name="Adi Levy" userId="a8761358-a268-46f9-a40e-13a812d74606" providerId="ADAL" clId="{6A31F5A3-F530-42CC-8930-3DA2237DA7F6}" dt="2022-10-11T21:24:16.547" v="76" actId="478"/>
          <ac:picMkLst>
            <pc:docMk/>
            <pc:sldMk cId="2080000665" sldId="479"/>
            <ac:picMk id="4" creationId="{96B6E8C2-ECEA-0179-4C29-07F61352BD33}"/>
          </ac:picMkLst>
        </pc:picChg>
        <pc:picChg chg="add mod">
          <ac:chgData name="Adi Levy" userId="a8761358-a268-46f9-a40e-13a812d74606" providerId="ADAL" clId="{6A31F5A3-F530-42CC-8930-3DA2237DA7F6}" dt="2022-10-11T21:25:50.977" v="79" actId="1076"/>
          <ac:picMkLst>
            <pc:docMk/>
            <pc:sldMk cId="2080000665" sldId="479"/>
            <ac:picMk id="5" creationId="{E73671E5-ECB8-237D-7E09-19B057AD5B3B}"/>
          </ac:picMkLst>
        </pc:picChg>
      </pc:sldChg>
      <pc:sldChg chg="addSp delSp modSp add mod">
        <pc:chgData name="Adi Levy" userId="a8761358-a268-46f9-a40e-13a812d74606" providerId="ADAL" clId="{6A31F5A3-F530-42CC-8930-3DA2237DA7F6}" dt="2022-10-11T21:24:10.903" v="74" actId="14100"/>
        <pc:sldMkLst>
          <pc:docMk/>
          <pc:sldMk cId="2382198560" sldId="480"/>
        </pc:sldMkLst>
        <pc:spChg chg="mod">
          <ac:chgData name="Adi Levy" userId="a8761358-a268-46f9-a40e-13a812d74606" providerId="ADAL" clId="{6A31F5A3-F530-42CC-8930-3DA2237DA7F6}" dt="2022-10-11T21:24:03.371" v="71" actId="5793"/>
          <ac:spMkLst>
            <pc:docMk/>
            <pc:sldMk cId="2382198560" sldId="480"/>
            <ac:spMk id="12" creationId="{A87AB16E-E164-48D0-B031-7D49A06CD02D}"/>
          </ac:spMkLst>
        </pc:spChg>
        <pc:picChg chg="add mod">
          <ac:chgData name="Adi Levy" userId="a8761358-a268-46f9-a40e-13a812d74606" providerId="ADAL" clId="{6A31F5A3-F530-42CC-8930-3DA2237DA7F6}" dt="2022-10-11T21:24:10.903" v="74" actId="14100"/>
          <ac:picMkLst>
            <pc:docMk/>
            <pc:sldMk cId="2382198560" sldId="480"/>
            <ac:picMk id="3" creationId="{D9EDE434-7ADA-0A8D-7585-8AA0FE6A3476}"/>
          </ac:picMkLst>
        </pc:picChg>
        <pc:picChg chg="del">
          <ac:chgData name="Adi Levy" userId="a8761358-a268-46f9-a40e-13a812d74606" providerId="ADAL" clId="{6A31F5A3-F530-42CC-8930-3DA2237DA7F6}" dt="2022-10-11T21:24:01.654" v="69" actId="478"/>
          <ac:picMkLst>
            <pc:docMk/>
            <pc:sldMk cId="2382198560" sldId="480"/>
            <ac:picMk id="4" creationId="{96B6E8C2-ECEA-0179-4C29-07F61352BD33}"/>
          </ac:picMkLst>
        </pc:picChg>
      </pc:sldChg>
      <pc:sldChg chg="addSp delSp modSp add mod">
        <pc:chgData name="Adi Levy" userId="a8761358-a268-46f9-a40e-13a812d74606" providerId="ADAL" clId="{6A31F5A3-F530-42CC-8930-3DA2237DA7F6}" dt="2022-10-11T21:23:54.311" v="67" actId="14100"/>
        <pc:sldMkLst>
          <pc:docMk/>
          <pc:sldMk cId="4175808060" sldId="481"/>
        </pc:sldMkLst>
        <pc:spChg chg="mod">
          <ac:chgData name="Adi Levy" userId="a8761358-a268-46f9-a40e-13a812d74606" providerId="ADAL" clId="{6A31F5A3-F530-42CC-8930-3DA2237DA7F6}" dt="2022-10-11T21:23:46.251" v="63" actId="5793"/>
          <ac:spMkLst>
            <pc:docMk/>
            <pc:sldMk cId="4175808060" sldId="481"/>
            <ac:spMk id="12" creationId="{A87AB16E-E164-48D0-B031-7D49A06CD02D}"/>
          </ac:spMkLst>
        </pc:spChg>
        <pc:picChg chg="add mod">
          <ac:chgData name="Adi Levy" userId="a8761358-a268-46f9-a40e-13a812d74606" providerId="ADAL" clId="{6A31F5A3-F530-42CC-8930-3DA2237DA7F6}" dt="2022-10-11T21:23:54.311" v="67" actId="14100"/>
          <ac:picMkLst>
            <pc:docMk/>
            <pc:sldMk cId="4175808060" sldId="481"/>
            <ac:picMk id="3" creationId="{7158522A-D6A7-18EF-F33F-BAC6E6504F6A}"/>
          </ac:picMkLst>
        </pc:picChg>
        <pc:picChg chg="del">
          <ac:chgData name="Adi Levy" userId="a8761358-a268-46f9-a40e-13a812d74606" providerId="ADAL" clId="{6A31F5A3-F530-42CC-8930-3DA2237DA7F6}" dt="2022-10-11T21:23:48.026" v="64" actId="478"/>
          <ac:picMkLst>
            <pc:docMk/>
            <pc:sldMk cId="4175808060" sldId="481"/>
            <ac:picMk id="4" creationId="{96B6E8C2-ECEA-0179-4C29-07F61352BD33}"/>
          </ac:picMkLst>
        </pc:picChg>
      </pc:sldChg>
      <pc:sldChg chg="addSp modSp add mod modAnim">
        <pc:chgData name="Adi Levy" userId="a8761358-a268-46f9-a40e-13a812d74606" providerId="ADAL" clId="{6A31F5A3-F530-42CC-8930-3DA2237DA7F6}" dt="2022-10-12T20:51:08.634" v="2226"/>
        <pc:sldMkLst>
          <pc:docMk/>
          <pc:sldMk cId="2183309148" sldId="482"/>
        </pc:sldMkLst>
        <pc:spChg chg="mod">
          <ac:chgData name="Adi Levy" userId="a8761358-a268-46f9-a40e-13a812d74606" providerId="ADAL" clId="{6A31F5A3-F530-42CC-8930-3DA2237DA7F6}" dt="2022-10-12T19:15:28.023" v="1835" actId="20577"/>
          <ac:spMkLst>
            <pc:docMk/>
            <pc:sldMk cId="2183309148" sldId="482"/>
            <ac:spMk id="3" creationId="{10F3BF40-1DD8-48D7-9320-AC113DA999D0}"/>
          </ac:spMkLst>
        </pc:spChg>
        <pc:spChg chg="mod">
          <ac:chgData name="Adi Levy" userId="a8761358-a268-46f9-a40e-13a812d74606" providerId="ADAL" clId="{6A31F5A3-F530-42CC-8930-3DA2237DA7F6}" dt="2022-10-12T20:50:57.934" v="2224" actId="1076"/>
          <ac:spMkLst>
            <pc:docMk/>
            <pc:sldMk cId="2183309148" sldId="482"/>
            <ac:spMk id="6" creationId="{B2144E92-C3BD-4A70-9BE9-DE7C45EC2A66}"/>
          </ac:spMkLst>
        </pc:spChg>
        <pc:spChg chg="mod">
          <ac:chgData name="Adi Levy" userId="a8761358-a268-46f9-a40e-13a812d74606" providerId="ADAL" clId="{6A31F5A3-F530-42CC-8930-3DA2237DA7F6}" dt="2022-10-12T20:50:50.213" v="2220"/>
          <ac:spMkLst>
            <pc:docMk/>
            <pc:sldMk cId="2183309148" sldId="482"/>
            <ac:spMk id="7" creationId="{8763B792-3073-EA01-9A29-746BDBFB289F}"/>
          </ac:spMkLst>
        </pc:spChg>
        <pc:spChg chg="mod">
          <ac:chgData name="Adi Levy" userId="a8761358-a268-46f9-a40e-13a812d74606" providerId="ADAL" clId="{6A31F5A3-F530-42CC-8930-3DA2237DA7F6}" dt="2022-10-12T20:50:50.213" v="2220"/>
          <ac:spMkLst>
            <pc:docMk/>
            <pc:sldMk cId="2183309148" sldId="482"/>
            <ac:spMk id="9" creationId="{88442FA8-E5EE-4FFC-976F-ED24FE7B528E}"/>
          </ac:spMkLst>
        </pc:spChg>
        <pc:spChg chg="mod">
          <ac:chgData name="Adi Levy" userId="a8761358-a268-46f9-a40e-13a812d74606" providerId="ADAL" clId="{6A31F5A3-F530-42CC-8930-3DA2237DA7F6}" dt="2022-10-12T20:50:50.213" v="2220"/>
          <ac:spMkLst>
            <pc:docMk/>
            <pc:sldMk cId="2183309148" sldId="482"/>
            <ac:spMk id="10" creationId="{2AB1C584-B8F1-DD81-165F-6A0B3A023304}"/>
          </ac:spMkLst>
        </pc:spChg>
        <pc:spChg chg="mod">
          <ac:chgData name="Adi Levy" userId="a8761358-a268-46f9-a40e-13a812d74606" providerId="ADAL" clId="{6A31F5A3-F530-42CC-8930-3DA2237DA7F6}" dt="2022-10-12T20:50:50.213" v="2220"/>
          <ac:spMkLst>
            <pc:docMk/>
            <pc:sldMk cId="2183309148" sldId="482"/>
            <ac:spMk id="11" creationId="{AE87E750-96D3-819B-A98C-D34C60AE5233}"/>
          </ac:spMkLst>
        </pc:spChg>
        <pc:spChg chg="mod">
          <ac:chgData name="Adi Levy" userId="a8761358-a268-46f9-a40e-13a812d74606" providerId="ADAL" clId="{6A31F5A3-F530-42CC-8930-3DA2237DA7F6}" dt="2022-10-12T20:50:50.213" v="2220"/>
          <ac:spMkLst>
            <pc:docMk/>
            <pc:sldMk cId="2183309148" sldId="482"/>
            <ac:spMk id="12" creationId="{85A1F5B6-03BA-02E3-B90F-557BB5955B22}"/>
          </ac:spMkLst>
        </pc:spChg>
        <pc:spChg chg="mod">
          <ac:chgData name="Adi Levy" userId="a8761358-a268-46f9-a40e-13a812d74606" providerId="ADAL" clId="{6A31F5A3-F530-42CC-8930-3DA2237DA7F6}" dt="2022-10-12T20:50:50.213" v="2220"/>
          <ac:spMkLst>
            <pc:docMk/>
            <pc:sldMk cId="2183309148" sldId="482"/>
            <ac:spMk id="13" creationId="{B7DB0C4E-4144-C2BB-5058-D056D7A5D92E}"/>
          </ac:spMkLst>
        </pc:spChg>
        <pc:spChg chg="mod">
          <ac:chgData name="Adi Levy" userId="a8761358-a268-46f9-a40e-13a812d74606" providerId="ADAL" clId="{6A31F5A3-F530-42CC-8930-3DA2237DA7F6}" dt="2022-10-12T20:50:50.213" v="2220"/>
          <ac:spMkLst>
            <pc:docMk/>
            <pc:sldMk cId="2183309148" sldId="482"/>
            <ac:spMk id="14" creationId="{48FFEC88-52F4-BDBE-5FD8-9C1BBF1D79FF}"/>
          </ac:spMkLst>
        </pc:spChg>
        <pc:spChg chg="mod">
          <ac:chgData name="Adi Levy" userId="a8761358-a268-46f9-a40e-13a812d74606" providerId="ADAL" clId="{6A31F5A3-F530-42CC-8930-3DA2237DA7F6}" dt="2022-10-12T20:50:50.213" v="2220"/>
          <ac:spMkLst>
            <pc:docMk/>
            <pc:sldMk cId="2183309148" sldId="482"/>
            <ac:spMk id="16" creationId="{2653A71B-DEE3-1F10-6A58-54AB348E0657}"/>
          </ac:spMkLst>
        </pc:spChg>
        <pc:spChg chg="mod">
          <ac:chgData name="Adi Levy" userId="a8761358-a268-46f9-a40e-13a812d74606" providerId="ADAL" clId="{6A31F5A3-F530-42CC-8930-3DA2237DA7F6}" dt="2022-10-12T20:50:50.213" v="2220"/>
          <ac:spMkLst>
            <pc:docMk/>
            <pc:sldMk cId="2183309148" sldId="482"/>
            <ac:spMk id="17" creationId="{03CAE0A6-9D72-EA6B-CBAA-67D1A2B16CD3}"/>
          </ac:spMkLst>
        </pc:spChg>
        <pc:spChg chg="mod">
          <ac:chgData name="Adi Levy" userId="a8761358-a268-46f9-a40e-13a812d74606" providerId="ADAL" clId="{6A31F5A3-F530-42CC-8930-3DA2237DA7F6}" dt="2022-10-12T20:50:50.213" v="2220"/>
          <ac:spMkLst>
            <pc:docMk/>
            <pc:sldMk cId="2183309148" sldId="482"/>
            <ac:spMk id="18" creationId="{D2684B8E-03B1-8DFA-9315-CB2E4A2CC090}"/>
          </ac:spMkLst>
        </pc:spChg>
        <pc:grpChg chg="add mod">
          <ac:chgData name="Adi Levy" userId="a8761358-a268-46f9-a40e-13a812d74606" providerId="ADAL" clId="{6A31F5A3-F530-42CC-8930-3DA2237DA7F6}" dt="2022-10-12T20:51:02.748" v="2225" actId="1076"/>
          <ac:grpSpMkLst>
            <pc:docMk/>
            <pc:sldMk cId="2183309148" sldId="482"/>
            <ac:grpSpMk id="4" creationId="{BF0A497B-0F36-F507-B4E8-144806BF57A4}"/>
          </ac:grpSpMkLst>
        </pc:grpChg>
        <pc:picChg chg="mod">
          <ac:chgData name="Adi Levy" userId="a8761358-a268-46f9-a40e-13a812d74606" providerId="ADAL" clId="{6A31F5A3-F530-42CC-8930-3DA2237DA7F6}" dt="2022-10-12T20:50:50.213" v="2220"/>
          <ac:picMkLst>
            <pc:docMk/>
            <pc:sldMk cId="2183309148" sldId="482"/>
            <ac:picMk id="15" creationId="{EDA17D41-6CBD-F820-E79E-9AC4E0FBDEA9}"/>
          </ac:picMkLst>
        </pc:picChg>
      </pc:sldChg>
      <pc:sldChg chg="addSp modSp add mod modAnim">
        <pc:chgData name="Adi Levy" userId="a8761358-a268-46f9-a40e-13a812d74606" providerId="ADAL" clId="{6A31F5A3-F530-42CC-8930-3DA2237DA7F6}" dt="2022-10-12T19:22:36.402" v="1882"/>
        <pc:sldMkLst>
          <pc:docMk/>
          <pc:sldMk cId="1584553853" sldId="483"/>
        </pc:sldMkLst>
        <pc:spChg chg="add mod">
          <ac:chgData name="Adi Levy" userId="a8761358-a268-46f9-a40e-13a812d74606" providerId="ADAL" clId="{6A31F5A3-F530-42CC-8930-3DA2237DA7F6}" dt="2022-10-11T21:56:26.162" v="832" actId="20577"/>
          <ac:spMkLst>
            <pc:docMk/>
            <pc:sldMk cId="1584553853" sldId="483"/>
            <ac:spMk id="6" creationId="{40277122-A030-EC39-5EB4-6648E56855CF}"/>
          </ac:spMkLst>
        </pc:spChg>
        <pc:spChg chg="mod">
          <ac:chgData name="Adi Levy" userId="a8761358-a268-46f9-a40e-13a812d74606" providerId="ADAL" clId="{6A31F5A3-F530-42CC-8930-3DA2237DA7F6}" dt="2022-10-11T21:42:15.979" v="357" actId="27636"/>
          <ac:spMkLst>
            <pc:docMk/>
            <pc:sldMk cId="1584553853" sldId="483"/>
            <ac:spMk id="12" creationId="{A87AB16E-E164-48D0-B031-7D49A06CD02D}"/>
          </ac:spMkLst>
        </pc:spChg>
        <pc:picChg chg="add mod">
          <ac:chgData name="Adi Levy" userId="a8761358-a268-46f9-a40e-13a812d74606" providerId="ADAL" clId="{6A31F5A3-F530-42CC-8930-3DA2237DA7F6}" dt="2022-10-11T21:40:58.678" v="338" actId="14100"/>
          <ac:picMkLst>
            <pc:docMk/>
            <pc:sldMk cId="1584553853" sldId="483"/>
            <ac:picMk id="4" creationId="{2B92E953-B2BC-DB8C-82EB-94AEF84059B7}"/>
          </ac:picMkLst>
        </pc:picChg>
      </pc:sldChg>
      <pc:sldChg chg="addSp delSp modSp add del mod">
        <pc:chgData name="Adi Levy" userId="a8761358-a268-46f9-a40e-13a812d74606" providerId="ADAL" clId="{6A31F5A3-F530-42CC-8930-3DA2237DA7F6}" dt="2022-10-11T21:56:59.581" v="835" actId="47"/>
        <pc:sldMkLst>
          <pc:docMk/>
          <pc:sldMk cId="658371404" sldId="484"/>
        </pc:sldMkLst>
        <pc:graphicFrameChg chg="add mod modGraphic">
          <ac:chgData name="Adi Levy" userId="a8761358-a268-46f9-a40e-13a812d74606" providerId="ADAL" clId="{6A31F5A3-F530-42CC-8930-3DA2237DA7F6}" dt="2022-10-11T21:40:27.339" v="335" actId="1076"/>
          <ac:graphicFrameMkLst>
            <pc:docMk/>
            <pc:sldMk cId="658371404" sldId="484"/>
            <ac:graphicFrameMk id="4" creationId="{B3F48EE3-6FE3-2D7E-F6C0-9B9A53016BC8}"/>
          </ac:graphicFrameMkLst>
        </pc:graphicFrameChg>
        <pc:picChg chg="del">
          <ac:chgData name="Adi Levy" userId="a8761358-a268-46f9-a40e-13a812d74606" providerId="ADAL" clId="{6A31F5A3-F530-42CC-8930-3DA2237DA7F6}" dt="2022-10-11T21:40:15.997" v="332" actId="478"/>
          <ac:picMkLst>
            <pc:docMk/>
            <pc:sldMk cId="658371404" sldId="484"/>
            <ac:picMk id="3" creationId="{8FA0BDB0-CD9D-9717-87A5-5B03B22B5B2A}"/>
          </ac:picMkLst>
        </pc:picChg>
      </pc:sldChg>
      <pc:sldChg chg="new del">
        <pc:chgData name="Adi Levy" userId="a8761358-a268-46f9-a40e-13a812d74606" providerId="ADAL" clId="{6A31F5A3-F530-42CC-8930-3DA2237DA7F6}" dt="2022-10-11T21:42:40.447" v="365" actId="47"/>
        <pc:sldMkLst>
          <pc:docMk/>
          <pc:sldMk cId="40174486" sldId="485"/>
        </pc:sldMkLst>
      </pc:sldChg>
      <pc:sldChg chg="addSp delSp modSp add mod modAnim">
        <pc:chgData name="Adi Levy" userId="a8761358-a268-46f9-a40e-13a812d74606" providerId="ADAL" clId="{6A31F5A3-F530-42CC-8930-3DA2237DA7F6}" dt="2022-10-12T19:23:47.048" v="1897"/>
        <pc:sldMkLst>
          <pc:docMk/>
          <pc:sldMk cId="2876978783" sldId="485"/>
        </pc:sldMkLst>
        <pc:spChg chg="del mod">
          <ac:chgData name="Adi Levy" userId="a8761358-a268-46f9-a40e-13a812d74606" providerId="ADAL" clId="{6A31F5A3-F530-42CC-8930-3DA2237DA7F6}" dt="2022-10-11T21:44:04.940" v="457" actId="478"/>
          <ac:spMkLst>
            <pc:docMk/>
            <pc:sldMk cId="2876978783" sldId="485"/>
            <ac:spMk id="6" creationId="{40277122-A030-EC39-5EB4-6648E56855CF}"/>
          </ac:spMkLst>
        </pc:spChg>
        <pc:spChg chg="add mod">
          <ac:chgData name="Adi Levy" userId="a8761358-a268-46f9-a40e-13a812d74606" providerId="ADAL" clId="{6A31F5A3-F530-42CC-8930-3DA2237DA7F6}" dt="2022-10-11T21:50:00.768" v="593" actId="1076"/>
          <ac:spMkLst>
            <pc:docMk/>
            <pc:sldMk cId="2876978783" sldId="485"/>
            <ac:spMk id="8" creationId="{573521C9-69CB-B6BA-6F90-D885C39319C6}"/>
          </ac:spMkLst>
        </pc:spChg>
        <pc:spChg chg="add mod">
          <ac:chgData name="Adi Levy" userId="a8761358-a268-46f9-a40e-13a812d74606" providerId="ADAL" clId="{6A31F5A3-F530-42CC-8930-3DA2237DA7F6}" dt="2022-10-11T21:50:00.768" v="593" actId="1076"/>
          <ac:spMkLst>
            <pc:docMk/>
            <pc:sldMk cId="2876978783" sldId="485"/>
            <ac:spMk id="9" creationId="{F4D15FB6-AF48-3847-F1C7-BF430EBB9CD1}"/>
          </ac:spMkLst>
        </pc:spChg>
        <pc:spChg chg="mod">
          <ac:chgData name="Adi Levy" userId="a8761358-a268-46f9-a40e-13a812d74606" providerId="ADAL" clId="{6A31F5A3-F530-42CC-8930-3DA2237DA7F6}" dt="2022-10-11T21:49:48.918" v="591" actId="20577"/>
          <ac:spMkLst>
            <pc:docMk/>
            <pc:sldMk cId="2876978783" sldId="485"/>
            <ac:spMk id="12" creationId="{A87AB16E-E164-48D0-B031-7D49A06CD02D}"/>
          </ac:spMkLst>
        </pc:spChg>
        <pc:spChg chg="add del mod">
          <ac:chgData name="Adi Levy" userId="a8761358-a268-46f9-a40e-13a812d74606" providerId="ADAL" clId="{6A31F5A3-F530-42CC-8930-3DA2237DA7F6}" dt="2022-10-11T21:50:07.190" v="596" actId="478"/>
          <ac:spMkLst>
            <pc:docMk/>
            <pc:sldMk cId="2876978783" sldId="485"/>
            <ac:spMk id="13" creationId="{6BD0E2A7-3030-6CEF-F764-30A737B95C6B}"/>
          </ac:spMkLst>
        </pc:spChg>
        <pc:spChg chg="add mod">
          <ac:chgData name="Adi Levy" userId="a8761358-a268-46f9-a40e-13a812d74606" providerId="ADAL" clId="{6A31F5A3-F530-42CC-8930-3DA2237DA7F6}" dt="2022-10-11T21:50:12.821" v="598" actId="14100"/>
          <ac:spMkLst>
            <pc:docMk/>
            <pc:sldMk cId="2876978783" sldId="485"/>
            <ac:spMk id="14" creationId="{58197991-E697-1EAF-B1F3-74A2E2EF2382}"/>
          </ac:spMkLst>
        </pc:spChg>
        <pc:picChg chg="add del mod">
          <ac:chgData name="Adi Levy" userId="a8761358-a268-46f9-a40e-13a812d74606" providerId="ADAL" clId="{6A31F5A3-F530-42CC-8930-3DA2237DA7F6}" dt="2022-10-11T21:45:12.950" v="488" actId="478"/>
          <ac:picMkLst>
            <pc:docMk/>
            <pc:sldMk cId="2876978783" sldId="485"/>
            <ac:picMk id="3" creationId="{4B95741D-CF8E-4CE3-7107-9CFF84389E23}"/>
          </ac:picMkLst>
        </pc:picChg>
        <pc:picChg chg="del">
          <ac:chgData name="Adi Levy" userId="a8761358-a268-46f9-a40e-13a812d74606" providerId="ADAL" clId="{6A31F5A3-F530-42CC-8930-3DA2237DA7F6}" dt="2022-10-11T21:44:05.933" v="458" actId="478"/>
          <ac:picMkLst>
            <pc:docMk/>
            <pc:sldMk cId="2876978783" sldId="485"/>
            <ac:picMk id="4" creationId="{2B92E953-B2BC-DB8C-82EB-94AEF84059B7}"/>
          </ac:picMkLst>
        </pc:picChg>
        <pc:picChg chg="add del mod">
          <ac:chgData name="Adi Levy" userId="a8761358-a268-46f9-a40e-13a812d74606" providerId="ADAL" clId="{6A31F5A3-F530-42CC-8930-3DA2237DA7F6}" dt="2022-10-11T21:49:45.637" v="588" actId="478"/>
          <ac:picMkLst>
            <pc:docMk/>
            <pc:sldMk cId="2876978783" sldId="485"/>
            <ac:picMk id="10" creationId="{B65657DB-A57C-509E-E4FD-A9E81A98609F}"/>
          </ac:picMkLst>
        </pc:picChg>
        <pc:picChg chg="add mod">
          <ac:chgData name="Adi Levy" userId="a8761358-a268-46f9-a40e-13a812d74606" providerId="ADAL" clId="{6A31F5A3-F530-42CC-8930-3DA2237DA7F6}" dt="2022-10-11T21:50:05.405" v="595" actId="14100"/>
          <ac:picMkLst>
            <pc:docMk/>
            <pc:sldMk cId="2876978783" sldId="485"/>
            <ac:picMk id="11" creationId="{7A76AD7E-E073-E162-8D70-DD3DC752575C}"/>
          </ac:picMkLst>
        </pc:picChg>
      </pc:sldChg>
      <pc:sldChg chg="addSp delSp modSp add mod ord modAnim">
        <pc:chgData name="Adi Levy" userId="a8761358-a268-46f9-a40e-13a812d74606" providerId="ADAL" clId="{6A31F5A3-F530-42CC-8930-3DA2237DA7F6}" dt="2022-10-12T19:23:23.475" v="1888"/>
        <pc:sldMkLst>
          <pc:docMk/>
          <pc:sldMk cId="2926121661" sldId="486"/>
        </pc:sldMkLst>
        <pc:spChg chg="add mod">
          <ac:chgData name="Adi Levy" userId="a8761358-a268-46f9-a40e-13a812d74606" providerId="ADAL" clId="{6A31F5A3-F530-42CC-8930-3DA2237DA7F6}" dt="2022-10-11T21:49:24.408" v="579" actId="1076"/>
          <ac:spMkLst>
            <pc:docMk/>
            <pc:sldMk cId="2926121661" sldId="486"/>
            <ac:spMk id="3" creationId="{1E0C646D-C674-D712-B72D-F98CBADA0462}"/>
          </ac:spMkLst>
        </pc:spChg>
        <pc:spChg chg="add mod">
          <ac:chgData name="Adi Levy" userId="a8761358-a268-46f9-a40e-13a812d74606" providerId="ADAL" clId="{6A31F5A3-F530-42CC-8930-3DA2237DA7F6}" dt="2022-10-11T21:49:33.361" v="584" actId="14100"/>
          <ac:spMkLst>
            <pc:docMk/>
            <pc:sldMk cId="2926121661" sldId="486"/>
            <ac:spMk id="4" creationId="{477351AA-2E6D-D1AF-5045-45A6E39F1B5C}"/>
          </ac:spMkLst>
        </pc:spChg>
        <pc:spChg chg="del mod">
          <ac:chgData name="Adi Levy" userId="a8761358-a268-46f9-a40e-13a812d74606" providerId="ADAL" clId="{6A31F5A3-F530-42CC-8930-3DA2237DA7F6}" dt="2022-10-11T21:48:54.125" v="573" actId="478"/>
          <ac:spMkLst>
            <pc:docMk/>
            <pc:sldMk cId="2926121661" sldId="486"/>
            <ac:spMk id="8" creationId="{573521C9-69CB-B6BA-6F90-D885C39319C6}"/>
          </ac:spMkLst>
        </pc:spChg>
        <pc:spChg chg="del">
          <ac:chgData name="Adi Levy" userId="a8761358-a268-46f9-a40e-13a812d74606" providerId="ADAL" clId="{6A31F5A3-F530-42CC-8930-3DA2237DA7F6}" dt="2022-10-11T21:48:54.125" v="573" actId="478"/>
          <ac:spMkLst>
            <pc:docMk/>
            <pc:sldMk cId="2926121661" sldId="486"/>
            <ac:spMk id="9" creationId="{F4D15FB6-AF48-3847-F1C7-BF430EBB9CD1}"/>
          </ac:spMkLst>
        </pc:spChg>
        <pc:spChg chg="mod">
          <ac:chgData name="Adi Levy" userId="a8761358-a268-46f9-a40e-13a812d74606" providerId="ADAL" clId="{6A31F5A3-F530-42CC-8930-3DA2237DA7F6}" dt="2022-10-11T21:48:51.608" v="572" actId="6549"/>
          <ac:spMkLst>
            <pc:docMk/>
            <pc:sldMk cId="2926121661" sldId="486"/>
            <ac:spMk id="12" creationId="{A87AB16E-E164-48D0-B031-7D49A06CD02D}"/>
          </ac:spMkLst>
        </pc:spChg>
        <pc:picChg chg="mod">
          <ac:chgData name="Adi Levy" userId="a8761358-a268-46f9-a40e-13a812d74606" providerId="ADAL" clId="{6A31F5A3-F530-42CC-8930-3DA2237DA7F6}" dt="2022-10-11T21:49:15.842" v="577" actId="1076"/>
          <ac:picMkLst>
            <pc:docMk/>
            <pc:sldMk cId="2926121661" sldId="486"/>
            <ac:picMk id="10" creationId="{B65657DB-A57C-509E-E4FD-A9E81A98609F}"/>
          </ac:picMkLst>
        </pc:picChg>
      </pc:sldChg>
      <pc:sldChg chg="addSp delSp modSp add del mod modAnim">
        <pc:chgData name="Adi Levy" userId="a8761358-a268-46f9-a40e-13a812d74606" providerId="ADAL" clId="{6A31F5A3-F530-42CC-8930-3DA2237DA7F6}" dt="2022-10-12T19:24:43.132" v="1906"/>
        <pc:sldMkLst>
          <pc:docMk/>
          <pc:sldMk cId="914900599" sldId="487"/>
        </pc:sldMkLst>
        <pc:spChg chg="add mod">
          <ac:chgData name="Adi Levy" userId="a8761358-a268-46f9-a40e-13a812d74606" providerId="ADAL" clId="{6A31F5A3-F530-42CC-8930-3DA2237DA7F6}" dt="2022-10-11T21:52:04.556" v="682" actId="1076"/>
          <ac:spMkLst>
            <pc:docMk/>
            <pc:sldMk cId="914900599" sldId="487"/>
            <ac:spMk id="4" creationId="{E0947607-295F-3317-18EF-F23046630324}"/>
          </ac:spMkLst>
        </pc:spChg>
        <pc:spChg chg="del">
          <ac:chgData name="Adi Levy" userId="a8761358-a268-46f9-a40e-13a812d74606" providerId="ADAL" clId="{6A31F5A3-F530-42CC-8930-3DA2237DA7F6}" dt="2022-10-11T21:50:52.339" v="601" actId="478"/>
          <ac:spMkLst>
            <pc:docMk/>
            <pc:sldMk cId="914900599" sldId="487"/>
            <ac:spMk id="8" creationId="{573521C9-69CB-B6BA-6F90-D885C39319C6}"/>
          </ac:spMkLst>
        </pc:spChg>
        <pc:spChg chg="del">
          <ac:chgData name="Adi Levy" userId="a8761358-a268-46f9-a40e-13a812d74606" providerId="ADAL" clId="{6A31F5A3-F530-42CC-8930-3DA2237DA7F6}" dt="2022-10-11T21:50:52.339" v="601" actId="478"/>
          <ac:spMkLst>
            <pc:docMk/>
            <pc:sldMk cId="914900599" sldId="487"/>
            <ac:spMk id="9" creationId="{F4D15FB6-AF48-3847-F1C7-BF430EBB9CD1}"/>
          </ac:spMkLst>
        </pc:spChg>
        <pc:spChg chg="mod">
          <ac:chgData name="Adi Levy" userId="a8761358-a268-46f9-a40e-13a812d74606" providerId="ADAL" clId="{6A31F5A3-F530-42CC-8930-3DA2237DA7F6}" dt="2022-10-11T21:51:34.262" v="673" actId="20577"/>
          <ac:spMkLst>
            <pc:docMk/>
            <pc:sldMk cId="914900599" sldId="487"/>
            <ac:spMk id="12" creationId="{A87AB16E-E164-48D0-B031-7D49A06CD02D}"/>
          </ac:spMkLst>
        </pc:spChg>
        <pc:spChg chg="del">
          <ac:chgData name="Adi Levy" userId="a8761358-a268-46f9-a40e-13a812d74606" providerId="ADAL" clId="{6A31F5A3-F530-42CC-8930-3DA2237DA7F6}" dt="2022-10-11T21:50:53.956" v="603" actId="478"/>
          <ac:spMkLst>
            <pc:docMk/>
            <pc:sldMk cId="914900599" sldId="487"/>
            <ac:spMk id="14" creationId="{58197991-E697-1EAF-B1F3-74A2E2EF2382}"/>
          </ac:spMkLst>
        </pc:spChg>
        <pc:picChg chg="add mod">
          <ac:chgData name="Adi Levy" userId="a8761358-a268-46f9-a40e-13a812d74606" providerId="ADAL" clId="{6A31F5A3-F530-42CC-8930-3DA2237DA7F6}" dt="2022-10-11T21:51:37.948" v="675" actId="1076"/>
          <ac:picMkLst>
            <pc:docMk/>
            <pc:sldMk cId="914900599" sldId="487"/>
            <ac:picMk id="3" creationId="{3EAC59E8-D5D4-2C36-536C-8EC1D268C62E}"/>
          </ac:picMkLst>
        </pc:picChg>
        <pc:picChg chg="del">
          <ac:chgData name="Adi Levy" userId="a8761358-a268-46f9-a40e-13a812d74606" providerId="ADAL" clId="{6A31F5A3-F530-42CC-8930-3DA2237DA7F6}" dt="2022-10-11T21:50:52.903" v="602" actId="478"/>
          <ac:picMkLst>
            <pc:docMk/>
            <pc:sldMk cId="914900599" sldId="487"/>
            <ac:picMk id="11" creationId="{7A76AD7E-E073-E162-8D70-DD3DC752575C}"/>
          </ac:picMkLst>
        </pc:picChg>
      </pc:sldChg>
      <pc:sldChg chg="addSp modSp add mod modAnim">
        <pc:chgData name="Adi Levy" userId="a8761358-a268-46f9-a40e-13a812d74606" providerId="ADAL" clId="{6A31F5A3-F530-42CC-8930-3DA2237DA7F6}" dt="2022-10-12T19:24:52.699" v="1909"/>
        <pc:sldMkLst>
          <pc:docMk/>
          <pc:sldMk cId="1029151687" sldId="488"/>
        </pc:sldMkLst>
        <pc:spChg chg="mod">
          <ac:chgData name="Adi Levy" userId="a8761358-a268-46f9-a40e-13a812d74606" providerId="ADAL" clId="{6A31F5A3-F530-42CC-8930-3DA2237DA7F6}" dt="2022-10-11T21:54:54.398" v="773" actId="1076"/>
          <ac:spMkLst>
            <pc:docMk/>
            <pc:sldMk cId="1029151687" sldId="488"/>
            <ac:spMk id="4" creationId="{E0947607-295F-3317-18EF-F23046630324}"/>
          </ac:spMkLst>
        </pc:spChg>
        <pc:spChg chg="add mod ord">
          <ac:chgData name="Adi Levy" userId="a8761358-a268-46f9-a40e-13a812d74606" providerId="ADAL" clId="{6A31F5A3-F530-42CC-8930-3DA2237DA7F6}" dt="2022-10-11T21:55:17.104" v="775" actId="167"/>
          <ac:spMkLst>
            <pc:docMk/>
            <pc:sldMk cId="1029151687" sldId="488"/>
            <ac:spMk id="5" creationId="{6075182C-5DC1-39B8-A2D8-6AB1341823EE}"/>
          </ac:spMkLst>
        </pc:spChg>
        <pc:spChg chg="mod">
          <ac:chgData name="Adi Levy" userId="a8761358-a268-46f9-a40e-13a812d74606" providerId="ADAL" clId="{6A31F5A3-F530-42CC-8930-3DA2237DA7F6}" dt="2022-10-11T21:54:31.140" v="763" actId="20577"/>
          <ac:spMkLst>
            <pc:docMk/>
            <pc:sldMk cId="1029151687" sldId="488"/>
            <ac:spMk id="12" creationId="{A87AB16E-E164-48D0-B031-7D49A06CD02D}"/>
          </ac:spMkLst>
        </pc:spChg>
        <pc:picChg chg="mod">
          <ac:chgData name="Adi Levy" userId="a8761358-a268-46f9-a40e-13a812d74606" providerId="ADAL" clId="{6A31F5A3-F530-42CC-8930-3DA2237DA7F6}" dt="2022-10-11T21:54:33.776" v="764" actId="1076"/>
          <ac:picMkLst>
            <pc:docMk/>
            <pc:sldMk cId="1029151687" sldId="488"/>
            <ac:picMk id="3" creationId="{3EAC59E8-D5D4-2C36-536C-8EC1D268C62E}"/>
          </ac:picMkLst>
        </pc:picChg>
      </pc:sldChg>
      <pc:sldChg chg="addSp delSp modSp add mod delAnim modAnim">
        <pc:chgData name="Adi Levy" userId="a8761358-a268-46f9-a40e-13a812d74606" providerId="ADAL" clId="{6A31F5A3-F530-42CC-8930-3DA2237DA7F6}" dt="2022-10-12T19:25:25.083" v="1911"/>
        <pc:sldMkLst>
          <pc:docMk/>
          <pc:sldMk cId="785364766" sldId="489"/>
        </pc:sldMkLst>
        <pc:spChg chg="del">
          <ac:chgData name="Adi Levy" userId="a8761358-a268-46f9-a40e-13a812d74606" providerId="ADAL" clId="{6A31F5A3-F530-42CC-8930-3DA2237DA7F6}" dt="2022-10-11T21:55:56.182" v="798" actId="478"/>
          <ac:spMkLst>
            <pc:docMk/>
            <pc:sldMk cId="785364766" sldId="489"/>
            <ac:spMk id="4" creationId="{E0947607-295F-3317-18EF-F23046630324}"/>
          </ac:spMkLst>
        </pc:spChg>
        <pc:spChg chg="del">
          <ac:chgData name="Adi Levy" userId="a8761358-a268-46f9-a40e-13a812d74606" providerId="ADAL" clId="{6A31F5A3-F530-42CC-8930-3DA2237DA7F6}" dt="2022-10-11T21:55:56.182" v="798" actId="478"/>
          <ac:spMkLst>
            <pc:docMk/>
            <pc:sldMk cId="785364766" sldId="489"/>
            <ac:spMk id="5" creationId="{6075182C-5DC1-39B8-A2D8-6AB1341823EE}"/>
          </ac:spMkLst>
        </pc:spChg>
        <pc:spChg chg="mod">
          <ac:chgData name="Adi Levy" userId="a8761358-a268-46f9-a40e-13a812d74606" providerId="ADAL" clId="{6A31F5A3-F530-42CC-8930-3DA2237DA7F6}" dt="2022-10-11T21:56:19.890" v="831" actId="20577"/>
          <ac:spMkLst>
            <pc:docMk/>
            <pc:sldMk cId="785364766" sldId="489"/>
            <ac:spMk id="12" creationId="{A87AB16E-E164-48D0-B031-7D49A06CD02D}"/>
          </ac:spMkLst>
        </pc:spChg>
        <pc:picChg chg="del">
          <ac:chgData name="Adi Levy" userId="a8761358-a268-46f9-a40e-13a812d74606" providerId="ADAL" clId="{6A31F5A3-F530-42CC-8930-3DA2237DA7F6}" dt="2022-10-11T21:55:56.182" v="798" actId="478"/>
          <ac:picMkLst>
            <pc:docMk/>
            <pc:sldMk cId="785364766" sldId="489"/>
            <ac:picMk id="3" creationId="{3EAC59E8-D5D4-2C36-536C-8EC1D268C62E}"/>
          </ac:picMkLst>
        </pc:picChg>
        <pc:picChg chg="add mod">
          <ac:chgData name="Adi Levy" userId="a8761358-a268-46f9-a40e-13a812d74606" providerId="ADAL" clId="{6A31F5A3-F530-42CC-8930-3DA2237DA7F6}" dt="2022-10-11T21:56:02.712" v="803" actId="1076"/>
          <ac:picMkLst>
            <pc:docMk/>
            <pc:sldMk cId="785364766" sldId="489"/>
            <ac:picMk id="6" creationId="{5C21B5C0-4044-B2A7-16A5-83DACB6AF2C3}"/>
          </ac:picMkLst>
        </pc:picChg>
      </pc:sldChg>
      <pc:sldChg chg="addSp delSp modSp add mod modAnim">
        <pc:chgData name="Adi Levy" userId="a8761358-a268-46f9-a40e-13a812d74606" providerId="ADAL" clId="{6A31F5A3-F530-42CC-8930-3DA2237DA7F6}" dt="2022-10-12T20:54:22.205" v="2233"/>
        <pc:sldMkLst>
          <pc:docMk/>
          <pc:sldMk cId="965825146" sldId="490"/>
        </pc:sldMkLst>
        <pc:spChg chg="mod">
          <ac:chgData name="Adi Levy" userId="a8761358-a268-46f9-a40e-13a812d74606" providerId="ADAL" clId="{6A31F5A3-F530-42CC-8930-3DA2237DA7F6}" dt="2022-10-11T22:08:36.968" v="1067" actId="20577"/>
          <ac:spMkLst>
            <pc:docMk/>
            <pc:sldMk cId="965825146" sldId="490"/>
            <ac:spMk id="12" creationId="{A87AB16E-E164-48D0-B031-7D49A06CD02D}"/>
          </ac:spMkLst>
        </pc:spChg>
        <pc:picChg chg="add mod">
          <ac:chgData name="Adi Levy" userId="a8761358-a268-46f9-a40e-13a812d74606" providerId="ADAL" clId="{6A31F5A3-F530-42CC-8930-3DA2237DA7F6}" dt="2022-10-11T22:07:47.567" v="1026" actId="1076"/>
          <ac:picMkLst>
            <pc:docMk/>
            <pc:sldMk cId="965825146" sldId="490"/>
            <ac:picMk id="3" creationId="{CDA205A0-E7D2-5481-ECAC-987737727395}"/>
          </ac:picMkLst>
        </pc:picChg>
        <pc:picChg chg="del">
          <ac:chgData name="Adi Levy" userId="a8761358-a268-46f9-a40e-13a812d74606" providerId="ADAL" clId="{6A31F5A3-F530-42CC-8930-3DA2237DA7F6}" dt="2022-10-11T22:06:05.719" v="1011" actId="478"/>
          <ac:picMkLst>
            <pc:docMk/>
            <pc:sldMk cId="965825146" sldId="490"/>
            <ac:picMk id="4" creationId="{60B8D918-EAF2-147F-70A6-D9C4891C7A4D}"/>
          </ac:picMkLst>
        </pc:picChg>
      </pc:sldChg>
      <pc:sldChg chg="addSp delSp modSp add mod modAnim">
        <pc:chgData name="Adi Levy" userId="a8761358-a268-46f9-a40e-13a812d74606" providerId="ADAL" clId="{6A31F5A3-F530-42CC-8930-3DA2237DA7F6}" dt="2022-10-12T20:54:23.990" v="2234"/>
        <pc:sldMkLst>
          <pc:docMk/>
          <pc:sldMk cId="108277953" sldId="491"/>
        </pc:sldMkLst>
        <pc:spChg chg="mod">
          <ac:chgData name="Adi Levy" userId="a8761358-a268-46f9-a40e-13a812d74606" providerId="ADAL" clId="{6A31F5A3-F530-42CC-8930-3DA2237DA7F6}" dt="2022-10-11T22:09:39.432" v="1134" actId="20577"/>
          <ac:spMkLst>
            <pc:docMk/>
            <pc:sldMk cId="108277953" sldId="491"/>
            <ac:spMk id="12" creationId="{A87AB16E-E164-48D0-B031-7D49A06CD02D}"/>
          </ac:spMkLst>
        </pc:spChg>
        <pc:picChg chg="del">
          <ac:chgData name="Adi Levy" userId="a8761358-a268-46f9-a40e-13a812d74606" providerId="ADAL" clId="{6A31F5A3-F530-42CC-8930-3DA2237DA7F6}" dt="2022-10-11T22:08:45.585" v="1069" actId="478"/>
          <ac:picMkLst>
            <pc:docMk/>
            <pc:sldMk cId="108277953" sldId="491"/>
            <ac:picMk id="3" creationId="{CDA205A0-E7D2-5481-ECAC-987737727395}"/>
          </ac:picMkLst>
        </pc:picChg>
        <pc:picChg chg="add mod">
          <ac:chgData name="Adi Levy" userId="a8761358-a268-46f9-a40e-13a812d74606" providerId="ADAL" clId="{6A31F5A3-F530-42CC-8930-3DA2237DA7F6}" dt="2022-10-11T22:09:52.082" v="1135"/>
          <ac:picMkLst>
            <pc:docMk/>
            <pc:sldMk cId="108277953" sldId="491"/>
            <ac:picMk id="4" creationId="{61CB35D8-15BB-48EA-D92F-F543A72C037B}"/>
          </ac:picMkLst>
        </pc:picChg>
      </pc:sldChg>
      <pc:sldChg chg="addSp delSp modSp add mod addAnim delAnim modAnim">
        <pc:chgData name="Adi Levy" userId="a8761358-a268-46f9-a40e-13a812d74606" providerId="ADAL" clId="{6A31F5A3-F530-42CC-8930-3DA2237DA7F6}" dt="2022-10-11T22:18:43.793" v="1307" actId="20577"/>
        <pc:sldMkLst>
          <pc:docMk/>
          <pc:sldMk cId="2026889267" sldId="492"/>
        </pc:sldMkLst>
        <pc:spChg chg="add del mod">
          <ac:chgData name="Adi Levy" userId="a8761358-a268-46f9-a40e-13a812d74606" providerId="ADAL" clId="{6A31F5A3-F530-42CC-8930-3DA2237DA7F6}" dt="2022-10-11T22:18:42.125" v="1305"/>
          <ac:spMkLst>
            <pc:docMk/>
            <pc:sldMk cId="2026889267" sldId="492"/>
            <ac:spMk id="5" creationId="{BA01904D-20AC-F05B-70D2-3F8836FBB568}"/>
          </ac:spMkLst>
        </pc:spChg>
        <pc:spChg chg="add del mod">
          <ac:chgData name="Adi Levy" userId="a8761358-a268-46f9-a40e-13a812d74606" providerId="ADAL" clId="{6A31F5A3-F530-42CC-8930-3DA2237DA7F6}" dt="2022-10-11T22:18:42.125" v="1305"/>
          <ac:spMkLst>
            <pc:docMk/>
            <pc:sldMk cId="2026889267" sldId="492"/>
            <ac:spMk id="6" creationId="{5DB45ABD-98D9-61B1-E046-3DEFFC8D13DA}"/>
          </ac:spMkLst>
        </pc:spChg>
        <pc:spChg chg="add del mod">
          <ac:chgData name="Adi Levy" userId="a8761358-a268-46f9-a40e-13a812d74606" providerId="ADAL" clId="{6A31F5A3-F530-42CC-8930-3DA2237DA7F6}" dt="2022-10-11T22:18:42.125" v="1305"/>
          <ac:spMkLst>
            <pc:docMk/>
            <pc:sldMk cId="2026889267" sldId="492"/>
            <ac:spMk id="8" creationId="{65313BD6-6257-64DC-0F79-D47B0C1B4FBC}"/>
          </ac:spMkLst>
        </pc:spChg>
        <pc:spChg chg="mod">
          <ac:chgData name="Adi Levy" userId="a8761358-a268-46f9-a40e-13a812d74606" providerId="ADAL" clId="{6A31F5A3-F530-42CC-8930-3DA2237DA7F6}" dt="2022-10-11T22:18:43.793" v="1307" actId="20577"/>
          <ac:spMkLst>
            <pc:docMk/>
            <pc:sldMk cId="2026889267" sldId="492"/>
            <ac:spMk id="12" creationId="{A87AB16E-E164-48D0-B031-7D49A06CD02D}"/>
          </ac:spMkLst>
        </pc:spChg>
        <pc:picChg chg="add del mod">
          <ac:chgData name="Adi Levy" userId="a8761358-a268-46f9-a40e-13a812d74606" providerId="ADAL" clId="{6A31F5A3-F530-42CC-8930-3DA2237DA7F6}" dt="2022-10-11T22:18:42.125" v="1305"/>
          <ac:picMkLst>
            <pc:docMk/>
            <pc:sldMk cId="2026889267" sldId="492"/>
            <ac:picMk id="3" creationId="{0528170E-AAB5-F735-AB5B-E20AF7EDD19B}"/>
          </ac:picMkLst>
        </pc:picChg>
        <pc:picChg chg="add del mod">
          <ac:chgData name="Adi Levy" userId="a8761358-a268-46f9-a40e-13a812d74606" providerId="ADAL" clId="{6A31F5A3-F530-42CC-8930-3DA2237DA7F6}" dt="2022-10-11T22:18:42.125" v="1305"/>
          <ac:picMkLst>
            <pc:docMk/>
            <pc:sldMk cId="2026889267" sldId="492"/>
            <ac:picMk id="4" creationId="{3E372455-E165-2F08-5346-B7CE8167DFC9}"/>
          </ac:picMkLst>
        </pc:picChg>
      </pc:sldChg>
      <pc:sldChg chg="add del">
        <pc:chgData name="Adi Levy" userId="a8761358-a268-46f9-a40e-13a812d74606" providerId="ADAL" clId="{6A31F5A3-F530-42CC-8930-3DA2237DA7F6}" dt="2022-10-11T22:10:31.371" v="1137" actId="47"/>
        <pc:sldMkLst>
          <pc:docMk/>
          <pc:sldMk cId="2967752063" sldId="492"/>
        </pc:sldMkLst>
      </pc:sldChg>
      <pc:sldChg chg="addSp delSp modSp add mod addAnim delAnim modAnim">
        <pc:chgData name="Adi Levy" userId="a8761358-a268-46f9-a40e-13a812d74606" providerId="ADAL" clId="{6A31F5A3-F530-42CC-8930-3DA2237DA7F6}" dt="2022-10-12T19:37:54.548" v="2010" actId="1037"/>
        <pc:sldMkLst>
          <pc:docMk/>
          <pc:sldMk cId="2434408906" sldId="493"/>
        </pc:sldMkLst>
        <pc:spChg chg="add del mod">
          <ac:chgData name="Adi Levy" userId="a8761358-a268-46f9-a40e-13a812d74606" providerId="ADAL" clId="{6A31F5A3-F530-42CC-8930-3DA2237DA7F6}" dt="2022-10-11T22:21:01.650" v="1387" actId="478"/>
          <ac:spMkLst>
            <pc:docMk/>
            <pc:sldMk cId="2434408906" sldId="493"/>
            <ac:spMk id="5" creationId="{3EEB01DA-17BA-06A9-FEFB-FA1EF16112A4}"/>
          </ac:spMkLst>
        </pc:spChg>
        <pc:spChg chg="add del mod">
          <ac:chgData name="Adi Levy" userId="a8761358-a268-46f9-a40e-13a812d74606" providerId="ADAL" clId="{6A31F5A3-F530-42CC-8930-3DA2237DA7F6}" dt="2022-10-11T22:19:20.337" v="1354" actId="478"/>
          <ac:spMkLst>
            <pc:docMk/>
            <pc:sldMk cId="2434408906" sldId="493"/>
            <ac:spMk id="6" creationId="{BCB830FE-553A-18DF-E8E7-B479D4EDEFDB}"/>
          </ac:spMkLst>
        </pc:spChg>
        <pc:spChg chg="add del mod">
          <ac:chgData name="Adi Levy" userId="a8761358-a268-46f9-a40e-13a812d74606" providerId="ADAL" clId="{6A31F5A3-F530-42CC-8930-3DA2237DA7F6}" dt="2022-10-11T22:21:05.778" v="1388" actId="1076"/>
          <ac:spMkLst>
            <pc:docMk/>
            <pc:sldMk cId="2434408906" sldId="493"/>
            <ac:spMk id="8" creationId="{B1C7D688-8D48-8022-D1A5-1F41D78FB173}"/>
          </ac:spMkLst>
        </pc:spChg>
        <pc:spChg chg="add mod">
          <ac:chgData name="Adi Levy" userId="a8761358-a268-46f9-a40e-13a812d74606" providerId="ADAL" clId="{6A31F5A3-F530-42CC-8930-3DA2237DA7F6}" dt="2022-10-11T22:20:00.574" v="1362" actId="13822"/>
          <ac:spMkLst>
            <pc:docMk/>
            <pc:sldMk cId="2434408906" sldId="493"/>
            <ac:spMk id="10" creationId="{E226EEBD-1562-143E-59F7-8E848550D713}"/>
          </ac:spMkLst>
        </pc:spChg>
        <pc:spChg chg="add mod">
          <ac:chgData name="Adi Levy" userId="a8761358-a268-46f9-a40e-13a812d74606" providerId="ADAL" clId="{6A31F5A3-F530-42CC-8930-3DA2237DA7F6}" dt="2022-10-11T22:20:21.466" v="1377" actId="1076"/>
          <ac:spMkLst>
            <pc:docMk/>
            <pc:sldMk cId="2434408906" sldId="493"/>
            <ac:spMk id="11" creationId="{F2676F01-B498-6288-B3C6-BAF5073F1439}"/>
          </ac:spMkLst>
        </pc:spChg>
        <pc:spChg chg="del">
          <ac:chgData name="Adi Levy" userId="a8761358-a268-46f9-a40e-13a812d74606" providerId="ADAL" clId="{6A31F5A3-F530-42CC-8930-3DA2237DA7F6}" dt="2022-10-11T22:18:53.502" v="1309" actId="478"/>
          <ac:spMkLst>
            <pc:docMk/>
            <pc:sldMk cId="2434408906" sldId="493"/>
            <ac:spMk id="12" creationId="{A87AB16E-E164-48D0-B031-7D49A06CD02D}"/>
          </ac:spMkLst>
        </pc:spChg>
        <pc:spChg chg="add mod ord">
          <ac:chgData name="Adi Levy" userId="a8761358-a268-46f9-a40e-13a812d74606" providerId="ADAL" clId="{6A31F5A3-F530-42CC-8930-3DA2237DA7F6}" dt="2022-10-12T19:37:54.548" v="2010" actId="1037"/>
          <ac:spMkLst>
            <pc:docMk/>
            <pc:sldMk cId="2434408906" sldId="493"/>
            <ac:spMk id="13" creationId="{EE8792F1-837D-89BD-D56D-685313757424}"/>
          </ac:spMkLst>
        </pc:spChg>
        <pc:picChg chg="add del mod">
          <ac:chgData name="Adi Levy" userId="a8761358-a268-46f9-a40e-13a812d74606" providerId="ADAL" clId="{6A31F5A3-F530-42CC-8930-3DA2237DA7F6}" dt="2022-10-11T22:18:56.368" v="1311" actId="478"/>
          <ac:picMkLst>
            <pc:docMk/>
            <pc:sldMk cId="2434408906" sldId="493"/>
            <ac:picMk id="3" creationId="{931CAF13-C199-971D-BA0B-FCD18D0B3A98}"/>
          </ac:picMkLst>
        </pc:picChg>
        <pc:picChg chg="add mod">
          <ac:chgData name="Adi Levy" userId="a8761358-a268-46f9-a40e-13a812d74606" providerId="ADAL" clId="{6A31F5A3-F530-42CC-8930-3DA2237DA7F6}" dt="2022-10-11T22:19:28.417" v="1357" actId="14100"/>
          <ac:picMkLst>
            <pc:docMk/>
            <pc:sldMk cId="2434408906" sldId="493"/>
            <ac:picMk id="4" creationId="{65F98049-F4C3-A234-2ADF-0C893E1F5043}"/>
          </ac:picMkLst>
        </pc:picChg>
        <pc:picChg chg="add mod">
          <ac:chgData name="Adi Levy" userId="a8761358-a268-46f9-a40e-13a812d74606" providerId="ADAL" clId="{6A31F5A3-F530-42CC-8930-3DA2237DA7F6}" dt="2022-10-11T22:19:49.721" v="1360" actId="1076"/>
          <ac:picMkLst>
            <pc:docMk/>
            <pc:sldMk cId="2434408906" sldId="493"/>
            <ac:picMk id="9" creationId="{D57B25D1-2505-2AD0-1D6C-E4A7C0805AD9}"/>
          </ac:picMkLst>
        </pc:picChg>
      </pc:sldChg>
      <pc:sldChg chg="add del ord">
        <pc:chgData name="Adi Levy" userId="a8761358-a268-46f9-a40e-13a812d74606" providerId="ADAL" clId="{6A31F5A3-F530-42CC-8930-3DA2237DA7F6}" dt="2022-10-12T20:32:40.098" v="2166" actId="47"/>
        <pc:sldMkLst>
          <pc:docMk/>
          <pc:sldMk cId="848749720" sldId="494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14707C-BADF-4FE3-A6CF-D06AA7E3A9A2}" type="datetimeFigureOut">
              <a:rPr lang="en-IL" smtClean="0"/>
              <a:t>17/10/2022</a:t>
            </a:fld>
            <a:endParaRPr lang="en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157499-A061-42CA-8C57-3975CF0E6527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007372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שלום אני עדי וסער כאן איתי ואנחנו רוצים להציג בפניכם את הפרויקט שלנו</a:t>
            </a:r>
            <a:br>
              <a:rPr lang="en-US" dirty="0"/>
            </a:br>
            <a:r>
              <a:rPr lang="he-IL" dirty="0" err="1"/>
              <a:t>לוטר</a:t>
            </a:r>
            <a:r>
              <a:rPr lang="he-IL" dirty="0"/>
              <a:t>. לורד אוף דה רינג</a:t>
            </a:r>
            <a:br>
              <a:rPr lang="en-US" dirty="0"/>
            </a:br>
            <a:r>
              <a:rPr lang="he-IL" dirty="0"/>
              <a:t>ארכיטקטורה </a:t>
            </a:r>
            <a:r>
              <a:rPr lang="he-IL" dirty="0" err="1"/>
              <a:t>ודיזיין</a:t>
            </a:r>
            <a:r>
              <a:rPr lang="he-IL" dirty="0"/>
              <a:t> של מעבד מרובה ליבות </a:t>
            </a:r>
            <a:r>
              <a:rPr lang="he-IL" dirty="0" err="1"/>
              <a:t>בטופולוגיית</a:t>
            </a:r>
            <a:r>
              <a:rPr lang="he-IL" dirty="0"/>
              <a:t> רינג, עם יכולות להיטען על </a:t>
            </a:r>
            <a:r>
              <a:rPr lang="he-IL" dirty="0" err="1"/>
              <a:t>אפג'איי</a:t>
            </a:r>
            <a:r>
              <a:rPr lang="he-IL" dirty="0"/>
              <a:t> ולהפוך אותו למעבד מרובה ליבות שמריץ קוד ותצוגה. ומסך</a:t>
            </a:r>
          </a:p>
          <a:p>
            <a:r>
              <a:rPr lang="he-IL" dirty="0"/>
              <a:t>הפרויקט הוא המשך ישיר לפרויקט הקודם שלנו</a:t>
            </a: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157499-A061-42CA-8C57-3975CF0E6527}" type="slidenum">
              <a:rPr lang="en-IL" smtClean="0"/>
              <a:t>1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5030757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 need to have the C2F due to the nature of the Tile which cannot generate traffic on the ring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157499-A061-42CA-8C57-3975CF0E6527}" type="slidenum">
              <a:rPr lang="en-IL" smtClean="0"/>
              <a:t>12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8251498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157499-A061-42CA-8C57-3975CF0E6527}" type="slidenum">
              <a:rPr lang="en-IL" smtClean="0"/>
              <a:t>13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526241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CR  Sticky is for “polling” sampling due to not having interrupt support.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157499-A061-42CA-8C57-3975CF0E6527}" type="slidenum">
              <a:rPr lang="en-IL" smtClean="0"/>
              <a:t>14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4989661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the SW we write in C, we can simply access Physical memory using volatile address.</a:t>
            </a:r>
            <a:br>
              <a:rPr lang="en-US" dirty="0"/>
            </a:br>
            <a:r>
              <a:rPr lang="en-US" dirty="0"/>
              <a:t>The Stack, Instruction, Data </a:t>
            </a:r>
            <a:r>
              <a:rPr lang="en-US" dirty="0" err="1"/>
              <a:t>etc</a:t>
            </a:r>
            <a:r>
              <a:rPr lang="en-US" dirty="0"/>
              <a:t> will always be “virtual” unless explicitly allocating physical address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157499-A061-42CA-8C57-3975CF0E6527}" type="slidenum">
              <a:rPr lang="en-IL" smtClean="0"/>
              <a:t>17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2444692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נעבור לתוכנית </a:t>
            </a:r>
            <a:r>
              <a:rPr lang="he-IL" dirty="0" err="1"/>
              <a:t>הולידציה</a:t>
            </a:r>
            <a:r>
              <a:rPr lang="he-IL" dirty="0"/>
              <a:t> </a:t>
            </a:r>
          </a:p>
          <a:p>
            <a:r>
              <a:rPr lang="he-IL" dirty="0"/>
              <a:t>בפרויקט הקודם כתבנו תוכנית ולידציה מסודרת מאוד. מהרגע שכותבים קוד בשפת  סי ועד הרצה של סימולציה של המעבד עם התוכנית</a:t>
            </a:r>
          </a:p>
          <a:p>
            <a:r>
              <a:rPr lang="he-IL" dirty="0"/>
              <a:t>השתמשנו בטסט בנץ' מאוד דומה גם הפעם</a:t>
            </a: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157499-A061-42CA-8C57-3975CF0E6527}" type="slidenum">
              <a:rPr lang="en-IL" smtClean="0"/>
              <a:t>20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313788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השלב הראשון בתוכנית </a:t>
            </a:r>
            <a:r>
              <a:rPr lang="he-IL" dirty="0" err="1"/>
              <a:t>הולידציה</a:t>
            </a:r>
            <a:r>
              <a:rPr lang="he-IL" dirty="0"/>
              <a:t> החדשה שלנו. </a:t>
            </a:r>
          </a:p>
          <a:p>
            <a:r>
              <a:rPr lang="he-IL" dirty="0"/>
              <a:t>פרוף אוף קונספט לתוכנית מרובת ליבות</a:t>
            </a:r>
          </a:p>
          <a:p>
            <a:r>
              <a:rPr lang="he-IL" dirty="0"/>
              <a:t>אלייב מולטי קור</a:t>
            </a:r>
          </a:p>
          <a:p>
            <a:r>
              <a:rPr lang="he-IL" dirty="0"/>
              <a:t>תוכנית פשוטה מאוד של כתיבה וקריאה מזיכרון של קור אחר</a:t>
            </a: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157499-A061-42CA-8C57-3975CF0E6527}" type="slidenum">
              <a:rPr lang="en-IL" smtClean="0"/>
              <a:t>21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0487954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לתאר את הלוג</a:t>
            </a:r>
          </a:p>
          <a:p>
            <a:r>
              <a:rPr lang="he-IL" dirty="0"/>
              <a:t>קיבלנו פרוף אוף קונספט למעבד מרובה ליבות</a:t>
            </a:r>
          </a:p>
          <a:p>
            <a:r>
              <a:rPr lang="he-IL" dirty="0"/>
              <a:t>היו לנו הרבה בעיות עם זה בגלל המנגנון </a:t>
            </a:r>
            <a:r>
              <a:rPr lang="he-IL" dirty="0" err="1"/>
              <a:t>החומרתי</a:t>
            </a:r>
            <a:r>
              <a:rPr lang="he-IL" dirty="0"/>
              <a:t> שמקפיא </a:t>
            </a: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157499-A061-42CA-8C57-3975CF0E6527}" type="slidenum">
              <a:rPr lang="en-IL" smtClean="0"/>
              <a:t>22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3587231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נעבור לשלב הבא וזה לטעון על </a:t>
            </a:r>
            <a:r>
              <a:rPr lang="he-IL" dirty="0" err="1"/>
              <a:t>אפג'איי</a:t>
            </a:r>
            <a:endParaRPr lang="he-IL" dirty="0"/>
          </a:p>
          <a:p>
            <a:r>
              <a:rPr lang="he-IL" dirty="0"/>
              <a:t>מושג חשוב שנכיר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157499-A061-42CA-8C57-3975CF0E6527}" type="slidenum">
              <a:rPr lang="en-IL" smtClean="0"/>
              <a:t>23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9090536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לפני שחיברנו את הכבל. הדפסנו </a:t>
            </a:r>
            <a:r>
              <a:rPr lang="he-IL" dirty="0" err="1"/>
              <a:t>סנפשוט</a:t>
            </a:r>
            <a:r>
              <a:rPr lang="he-IL" dirty="0"/>
              <a:t> של הזיכרון</a:t>
            </a: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157499-A061-42CA-8C57-3975CF0E6527}" type="slidenum">
              <a:rPr lang="en-IL" smtClean="0"/>
              <a:t>26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9656209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157499-A061-42CA-8C57-3975CF0E6527}" type="slidenum">
              <a:rPr lang="en-IL" smtClean="0"/>
              <a:t>30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8133642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/>
              <a:t>GPC</a:t>
            </a:r>
          </a:p>
          <a:p>
            <a:pPr marL="171450" indent="-171450">
              <a:buFontTx/>
              <a:buChar char="-"/>
            </a:pPr>
            <a:r>
              <a:rPr lang="en-US" dirty="0"/>
              <a:t>5 stage</a:t>
            </a:r>
          </a:p>
          <a:p>
            <a:pPr marL="171450" indent="-171450">
              <a:buFontTx/>
              <a:buChar char="-"/>
            </a:pPr>
            <a:r>
              <a:rPr lang="en-US" dirty="0"/>
              <a:t>RV32I ISA compatible</a:t>
            </a:r>
          </a:p>
          <a:p>
            <a:pPr marL="171450" indent="-171450">
              <a:buFontTx/>
              <a:buChar char="-"/>
            </a:pPr>
            <a:r>
              <a:rPr lang="en-US" dirty="0"/>
              <a:t>4 Thread, fine grain,</a:t>
            </a:r>
          </a:p>
          <a:p>
            <a:pPr marL="171450" indent="-171450">
              <a:buFontTx/>
              <a:buChar char="-"/>
            </a:pPr>
            <a:r>
              <a:rPr lang="en-US" dirty="0"/>
              <a:t>Core IPC ~1 , Thread IPC is ¼</a:t>
            </a:r>
          </a:p>
          <a:p>
            <a:pPr marL="171450" indent="-171450">
              <a:buFontTx/>
              <a:buChar char="-"/>
            </a:pPr>
            <a:r>
              <a:rPr lang="en-US" dirty="0"/>
              <a:t>Parametrized memory Size, Tested on 4KB I_MEM + 4KB D_MEM</a:t>
            </a:r>
          </a:p>
          <a:p>
            <a:pPr marL="171450" indent="-171450">
              <a:buFontTx/>
              <a:buChar char="-"/>
            </a:pPr>
            <a:r>
              <a:rPr lang="en-US" dirty="0"/>
              <a:t>No Cache – all memory is on die, Physical memory same as Virtual memory.  </a:t>
            </a:r>
          </a:p>
          <a:p>
            <a:pPr marL="0" indent="0">
              <a:buFontTx/>
              <a:buNone/>
            </a:pPr>
            <a:r>
              <a:rPr lang="en-US" dirty="0"/>
              <a:t>RC</a:t>
            </a:r>
          </a:p>
          <a:p>
            <a:pPr marL="171450" indent="-171450">
              <a:buFontTx/>
              <a:buChar char="-"/>
            </a:pPr>
            <a:r>
              <a:rPr lang="en-US" dirty="0"/>
              <a:t>Arbitration logic for Core &amp; Fabric transactions </a:t>
            </a:r>
          </a:p>
          <a:p>
            <a:pPr marL="171450" indent="-171450">
              <a:buFontTx/>
              <a:buChar char="-"/>
            </a:pPr>
            <a:r>
              <a:rPr lang="en-US" dirty="0"/>
              <a:t>Solves Ordering, Starvation, deadlock, coherency,</a:t>
            </a:r>
          </a:p>
          <a:p>
            <a:pPr marL="171450" indent="-171450">
              <a:buFontTx/>
              <a:buChar char="-"/>
            </a:pPr>
            <a:r>
              <a:rPr lang="he-IL" dirty="0"/>
              <a:t>מבטיח ששתי בקשות שיצאו מאותו המקור אל אותו היעד יגיעו בסדר הכרונולוגי</a:t>
            </a:r>
          </a:p>
          <a:p>
            <a:pPr marL="171450" indent="-171450">
              <a:buFontTx/>
              <a:buChar char="-"/>
            </a:pPr>
            <a:r>
              <a:rPr lang="he-IL" dirty="0"/>
              <a:t>בקשת קריאה לא תעקוף בקשת כתיבה אם היא יצאה לפניה</a:t>
            </a:r>
            <a:endParaRPr lang="en-US" dirty="0"/>
          </a:p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157499-A061-42CA-8C57-3975CF0E6527}" type="slidenum">
              <a:rPr lang="en-IL" smtClean="0"/>
              <a:t>2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3362814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157499-A061-42CA-8C57-3975CF0E6527}" type="slidenum">
              <a:rPr lang="en-IL" smtClean="0"/>
              <a:t>34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76099294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157499-A061-42CA-8C57-3975CF0E6527}" type="slidenum">
              <a:rPr lang="en-IL" smtClean="0"/>
              <a:t>38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61534105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157499-A061-42CA-8C57-3975CF0E6527}" type="slidenum">
              <a:rPr lang="en-IL" smtClean="0"/>
              <a:t>40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47737419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שוב מזכיר. זה קוד פשוט בשפת סי שרץ על </a:t>
            </a:r>
            <a:r>
              <a:rPr lang="he-IL" dirty="0" err="1"/>
              <a:t>הדיזיין</a:t>
            </a:r>
            <a:r>
              <a:rPr lang="he-IL" dirty="0"/>
              <a:t> שלנו שעל </a:t>
            </a:r>
            <a:r>
              <a:rPr lang="he-IL" dirty="0" err="1"/>
              <a:t>האפג'יאיי</a:t>
            </a:r>
            <a:endParaRPr lang="en-US" dirty="0"/>
          </a:p>
          <a:p>
            <a:endParaRPr lang="en-US" dirty="0"/>
          </a:p>
          <a:p>
            <a:r>
              <a:rPr lang="he-IL" dirty="0"/>
              <a:t>רואים כאן למשל באבל </a:t>
            </a:r>
            <a:r>
              <a:rPr lang="he-IL" dirty="0" err="1"/>
              <a:t>סורט</a:t>
            </a:r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157499-A061-42CA-8C57-3975CF0E6527}" type="slidenum">
              <a:rPr lang="en-IL" smtClean="0"/>
              <a:t>42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59668343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157499-A061-42CA-8C57-3975CF0E6527}" type="slidenum">
              <a:rPr lang="en-IL" smtClean="0"/>
              <a:t>43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08277671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157499-A061-42CA-8C57-3975CF0E6527}" type="slidenum">
              <a:rPr lang="en-IL" smtClean="0"/>
              <a:t>47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03956674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157499-A061-42CA-8C57-3975CF0E6527}" type="slidenum">
              <a:rPr lang="en-IL" smtClean="0"/>
              <a:t>52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2228134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157499-A061-42CA-8C57-3975CF0E6527}" type="slidenum">
              <a:rPr lang="en-IL" smtClean="0"/>
              <a:t>3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689189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Traditionally, to run multiple processes, need “context switch” to allow the same “core/thread” to run different programs simultaneously.</a:t>
            </a:r>
          </a:p>
          <a:p>
            <a:pPr marL="0" indent="0">
              <a:buFontTx/>
              <a:buNone/>
            </a:pPr>
            <a:r>
              <a:rPr lang="en-US" dirty="0"/>
              <a:t>- Improves IPC of the System when it runs multiple processes.</a:t>
            </a:r>
          </a:p>
          <a:p>
            <a:pPr marL="0" indent="0">
              <a:buFontTx/>
              <a:buNone/>
            </a:pPr>
            <a:r>
              <a:rPr lang="en-US" dirty="0"/>
              <a:t>- Typically this interduces the complexity of cache coherency.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157499-A061-42CA-8C57-3975CF0E6527}" type="slidenum">
              <a:rPr lang="en-IL" smtClean="0"/>
              <a:t>4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7294642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פותרים את בעיית הקוהירנסי באמצעות ארכיטקטורת רינג המאפשרת שמירה על אורדרינג </a:t>
            </a:r>
            <a:br>
              <a:rPr lang="en-US" dirty="0"/>
            </a:br>
            <a:r>
              <a:rPr lang="he-IL" dirty="0"/>
              <a:t>ובאמצעות שימוש בממורי מאפ – ולא קאש.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157499-A061-42CA-8C57-3975CF0E6527}" type="slidenum">
              <a:rPr lang="en-IL" smtClean="0"/>
              <a:t>5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14784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כל ה אי/או של האפפיג'יאי ממופה לכתובת זיכרון. </a:t>
            </a:r>
            <a:r>
              <a:rPr lang="en-US" dirty="0"/>
              <a:t>MMIO</a:t>
            </a:r>
            <a:r>
              <a:rPr lang="he-IL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157499-A061-42CA-8C57-3975CF0E6527}" type="slidenum">
              <a:rPr lang="en-IL" smtClean="0"/>
              <a:t>6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8982256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GPC_4T </a:t>
            </a:r>
            <a:r>
              <a:rPr lang="he-IL" dirty="0"/>
              <a:t>+ </a:t>
            </a:r>
            <a:r>
              <a:rPr lang="en-US" dirty="0"/>
              <a:t>RC. -&gt; Will create the Tile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Multiple Tiles will join to create the LOTR RING. Using Standard IO Interface.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Each tile has its own ID, starting from 1.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157499-A061-42CA-8C57-3975CF0E6527}" type="slidenum">
              <a:rPr lang="en-IL" smtClean="0"/>
              <a:t>8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7086859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הכניסות והיציאות סימטריות . סטנדרט </a:t>
            </a:r>
            <a:r>
              <a:rPr lang="he-IL" dirty="0" err="1"/>
              <a:t>אינטרפייס</a:t>
            </a:r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157499-A061-42CA-8C57-3975CF0E6527}" type="slidenum">
              <a:rPr lang="en-IL" smtClean="0"/>
              <a:t>9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655584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VGA</a:t>
            </a:r>
          </a:p>
          <a:p>
            <a:r>
              <a:rPr lang="en-US" dirty="0"/>
              <a:t>Button</a:t>
            </a:r>
          </a:p>
          <a:p>
            <a:r>
              <a:rPr lang="en-US" dirty="0"/>
              <a:t>Switch</a:t>
            </a:r>
          </a:p>
          <a:p>
            <a:r>
              <a:rPr lang="en-US" dirty="0"/>
              <a:t>LED</a:t>
            </a:r>
          </a:p>
          <a:p>
            <a:r>
              <a:rPr lang="en-US" dirty="0" err="1"/>
              <a:t>Arudino</a:t>
            </a:r>
            <a:r>
              <a:rPr lang="en-US" dirty="0"/>
              <a:t> Digital IO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157499-A061-42CA-8C57-3975CF0E6527}" type="slidenum">
              <a:rPr lang="en-IL" smtClean="0"/>
              <a:t>10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1499205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911727F7-4A10-4E1E-8307-DF0343EE7832}" type="datetimeFigureOut">
              <a:rPr lang="en-IL" smtClean="0"/>
              <a:t>17/10/2022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6EFD0E-AF8B-4445-A1F5-8DBEA9F49DA0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1036541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911727F7-4A10-4E1E-8307-DF0343EE7832}" type="datetimeFigureOut">
              <a:rPr lang="en-IL" smtClean="0"/>
              <a:t>17/10/2022</a:t>
            </a:fld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6EFD0E-AF8B-4445-A1F5-8DBEA9F49DA0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5301947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911727F7-4A10-4E1E-8307-DF0343EE7832}" type="datetimeFigureOut">
              <a:rPr lang="en-IL" smtClean="0"/>
              <a:t>17/10/2022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6EFD0E-AF8B-4445-A1F5-8DBEA9F49DA0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546574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911727F7-4A10-4E1E-8307-DF0343EE7832}" type="datetimeFigureOut">
              <a:rPr lang="en-IL" smtClean="0"/>
              <a:t>17/10/2022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6EFD0E-AF8B-4445-A1F5-8DBEA9F49DA0}" type="slidenum">
              <a:rPr lang="en-IL" smtClean="0"/>
              <a:t>‹#›</a:t>
            </a:fld>
            <a:endParaRPr lang="en-IL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968447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911727F7-4A10-4E1E-8307-DF0343EE7832}" type="datetimeFigureOut">
              <a:rPr lang="en-IL" smtClean="0"/>
              <a:t>17/10/2022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6EFD0E-AF8B-4445-A1F5-8DBEA9F49DA0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2196370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911727F7-4A10-4E1E-8307-DF0343EE7832}" type="datetimeFigureOut">
              <a:rPr lang="en-IL" smtClean="0"/>
              <a:t>17/10/2022</a:t>
            </a:fld>
            <a:endParaRPr lang="en-IL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6EFD0E-AF8B-4445-A1F5-8DBEA9F49DA0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8906549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911727F7-4A10-4E1E-8307-DF0343EE7832}" type="datetimeFigureOut">
              <a:rPr lang="en-IL" smtClean="0"/>
              <a:t>17/10/2022</a:t>
            </a:fld>
            <a:endParaRPr lang="en-IL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6EFD0E-AF8B-4445-A1F5-8DBEA9F49DA0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93439310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911727F7-4A10-4E1E-8307-DF0343EE7832}" type="datetimeFigureOut">
              <a:rPr lang="en-IL" smtClean="0"/>
              <a:t>17/10/2022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6EFD0E-AF8B-4445-A1F5-8DBEA9F49DA0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69158188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911727F7-4A10-4E1E-8307-DF0343EE7832}" type="datetimeFigureOut">
              <a:rPr lang="en-IL" smtClean="0"/>
              <a:t>17/10/2022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6EFD0E-AF8B-4445-A1F5-8DBEA9F49DA0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5658825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911727F7-4A10-4E1E-8307-DF0343EE7832}" type="datetimeFigureOut">
              <a:rPr lang="en-IL" smtClean="0"/>
              <a:t>17/10/2022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6EFD0E-AF8B-4445-A1F5-8DBEA9F49DA0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908661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6EFD0E-AF8B-4445-A1F5-8DBEA9F49DA0}" type="slidenum">
              <a:rPr lang="en-IL" smtClean="0"/>
              <a:t>‹#›</a:t>
            </a:fld>
            <a:endParaRPr lang="en-IL"/>
          </a:p>
        </p:txBody>
      </p:sp>
      <p:sp>
        <p:nvSpPr>
          <p:cNvPr id="24" name="Rectangle: Rounded Corners 10">
            <a:extLst>
              <a:ext uri="{FF2B5EF4-FFF2-40B4-BE49-F238E27FC236}">
                <a16:creationId xmlns:a16="http://schemas.microsoft.com/office/drawing/2014/main" id="{4AE6386B-73B8-49F9-BAD7-483FDF3BFF37}"/>
              </a:ext>
            </a:extLst>
          </p:cNvPr>
          <p:cNvSpPr/>
          <p:nvPr userDrawn="1"/>
        </p:nvSpPr>
        <p:spPr>
          <a:xfrm>
            <a:off x="10143197" y="2343930"/>
            <a:ext cx="1951392" cy="545704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Project Introduction</a:t>
            </a:r>
            <a:endParaRPr lang="en-IL" sz="1400" dirty="0"/>
          </a:p>
        </p:txBody>
      </p:sp>
      <p:sp>
        <p:nvSpPr>
          <p:cNvPr id="25" name="Rectangle 19">
            <a:extLst>
              <a:ext uri="{FF2B5EF4-FFF2-40B4-BE49-F238E27FC236}">
                <a16:creationId xmlns:a16="http://schemas.microsoft.com/office/drawing/2014/main" id="{60C01F88-B195-4D51-974E-A36F45E085DE}"/>
              </a:ext>
            </a:extLst>
          </p:cNvPr>
          <p:cNvSpPr/>
          <p:nvPr userDrawn="1"/>
        </p:nvSpPr>
        <p:spPr>
          <a:xfrm>
            <a:off x="10616992" y="1820710"/>
            <a:ext cx="1003801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2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LOTR</a:t>
            </a:r>
          </a:p>
        </p:txBody>
      </p:sp>
      <p:sp>
        <p:nvSpPr>
          <p:cNvPr id="26" name="Rectangle: Rounded Corners 10">
            <a:extLst>
              <a:ext uri="{FF2B5EF4-FFF2-40B4-BE49-F238E27FC236}">
                <a16:creationId xmlns:a16="http://schemas.microsoft.com/office/drawing/2014/main" id="{9D62CFBB-6F3D-4983-8CB4-1CB5525F0E2B}"/>
              </a:ext>
            </a:extLst>
          </p:cNvPr>
          <p:cNvSpPr/>
          <p:nvPr userDrawn="1"/>
        </p:nvSpPr>
        <p:spPr>
          <a:xfrm>
            <a:off x="10143197" y="2985022"/>
            <a:ext cx="1951392" cy="545704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General Description</a:t>
            </a:r>
            <a:endParaRPr lang="en-IL" sz="1400" dirty="0"/>
          </a:p>
        </p:txBody>
      </p:sp>
      <p:sp>
        <p:nvSpPr>
          <p:cNvPr id="27" name="Rectangle: Rounded Corners 10">
            <a:extLst>
              <a:ext uri="{FF2B5EF4-FFF2-40B4-BE49-F238E27FC236}">
                <a16:creationId xmlns:a16="http://schemas.microsoft.com/office/drawing/2014/main" id="{D99C296F-763D-4191-A20A-E6BF5AE5A7D8}"/>
              </a:ext>
            </a:extLst>
          </p:cNvPr>
          <p:cNvSpPr/>
          <p:nvPr userDrawn="1"/>
        </p:nvSpPr>
        <p:spPr>
          <a:xfrm>
            <a:off x="10143197" y="3626114"/>
            <a:ext cx="1951392" cy="545704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Design Building Blocks</a:t>
            </a:r>
            <a:endParaRPr lang="en-IL" sz="1400" dirty="0"/>
          </a:p>
        </p:txBody>
      </p:sp>
      <p:sp>
        <p:nvSpPr>
          <p:cNvPr id="28" name="Rectangle: Rounded Corners 10">
            <a:extLst>
              <a:ext uri="{FF2B5EF4-FFF2-40B4-BE49-F238E27FC236}">
                <a16:creationId xmlns:a16="http://schemas.microsoft.com/office/drawing/2014/main" id="{CAC90618-C7C4-4CE3-AA07-247D941AA675}"/>
              </a:ext>
            </a:extLst>
          </p:cNvPr>
          <p:cNvSpPr/>
          <p:nvPr userDrawn="1"/>
        </p:nvSpPr>
        <p:spPr>
          <a:xfrm>
            <a:off x="10143197" y="4267206"/>
            <a:ext cx="1951392" cy="545704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Validation Plan</a:t>
            </a:r>
            <a:endParaRPr lang="en-IL" sz="1400" dirty="0"/>
          </a:p>
        </p:txBody>
      </p:sp>
      <p:sp>
        <p:nvSpPr>
          <p:cNvPr id="29" name="Rectangle: Rounded Corners 10">
            <a:extLst>
              <a:ext uri="{FF2B5EF4-FFF2-40B4-BE49-F238E27FC236}">
                <a16:creationId xmlns:a16="http://schemas.microsoft.com/office/drawing/2014/main" id="{EFF1758C-A892-4FA2-B4D0-743A0D4A6D65}"/>
              </a:ext>
            </a:extLst>
          </p:cNvPr>
          <p:cNvSpPr/>
          <p:nvPr userDrawn="1"/>
        </p:nvSpPr>
        <p:spPr>
          <a:xfrm>
            <a:off x="10143197" y="4908298"/>
            <a:ext cx="1951392" cy="545704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Examples</a:t>
            </a:r>
            <a:endParaRPr lang="en-IL" sz="1400" dirty="0"/>
          </a:p>
        </p:txBody>
      </p:sp>
      <p:sp>
        <p:nvSpPr>
          <p:cNvPr id="4" name="Rectangle: Rounded Corners 10">
            <a:extLst>
              <a:ext uri="{FF2B5EF4-FFF2-40B4-BE49-F238E27FC236}">
                <a16:creationId xmlns:a16="http://schemas.microsoft.com/office/drawing/2014/main" id="{11464DEE-D44E-F407-B4A8-B18379F51E5E}"/>
              </a:ext>
            </a:extLst>
          </p:cNvPr>
          <p:cNvSpPr/>
          <p:nvPr userDrawn="1"/>
        </p:nvSpPr>
        <p:spPr>
          <a:xfrm>
            <a:off x="10143196" y="5549390"/>
            <a:ext cx="1951392" cy="545704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Development &amp; Methodologies</a:t>
            </a:r>
            <a:endParaRPr lang="en-IL" sz="1400" dirty="0"/>
          </a:p>
        </p:txBody>
      </p:sp>
    </p:spTree>
    <p:extLst>
      <p:ext uri="{BB962C8B-B14F-4D97-AF65-F5344CB8AC3E}">
        <p14:creationId xmlns:p14="http://schemas.microsoft.com/office/powerpoint/2010/main" val="27372512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911727F7-4A10-4E1E-8307-DF0343EE7832}" type="datetimeFigureOut">
              <a:rPr lang="en-IL" smtClean="0"/>
              <a:t>17/10/2022</a:t>
            </a:fld>
            <a:endParaRPr lang="en-IL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en-I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6EFD0E-AF8B-4445-A1F5-8DBEA9F49DA0}" type="slidenum">
              <a:rPr lang="en-IL" smtClean="0"/>
              <a:t>‹#›</a:t>
            </a:fld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28945896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911727F7-4A10-4E1E-8307-DF0343EE7832}" type="datetimeFigureOut">
              <a:rPr lang="en-IL" smtClean="0"/>
              <a:t>17/10/2022</a:t>
            </a:fld>
            <a:endParaRPr lang="en-I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en-I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6EFD0E-AF8B-4445-A1F5-8DBEA9F49DA0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251714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911727F7-4A10-4E1E-8307-DF0343EE7832}" type="datetimeFigureOut">
              <a:rPr lang="en-IL" smtClean="0"/>
              <a:t>17/10/2022</a:t>
            </a:fld>
            <a:endParaRPr lang="en-IL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en-IL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6EFD0E-AF8B-4445-A1F5-8DBEA9F49DA0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823472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911727F7-4A10-4E1E-8307-DF0343EE7832}" type="datetimeFigureOut">
              <a:rPr lang="en-IL" smtClean="0"/>
              <a:t>17/10/2022</a:t>
            </a:fld>
            <a:endParaRPr lang="en-IL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en-IL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6EFD0E-AF8B-4445-A1F5-8DBEA9F49DA0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0140771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911727F7-4A10-4E1E-8307-DF0343EE7832}" type="datetimeFigureOut">
              <a:rPr lang="en-IL" smtClean="0"/>
              <a:t>17/10/2022</a:t>
            </a:fld>
            <a:endParaRPr lang="en-IL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en-IL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6EFD0E-AF8B-4445-A1F5-8DBEA9F49DA0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4795083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911727F7-4A10-4E1E-8307-DF0343EE7832}" type="datetimeFigureOut">
              <a:rPr lang="en-IL" smtClean="0"/>
              <a:t>17/10/2022</a:t>
            </a:fld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6EFD0E-AF8B-4445-A1F5-8DBEA9F49DA0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8877268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6EFD0E-AF8B-4445-A1F5-8DBEA9F49DA0}" type="slidenum">
              <a:rPr lang="en-IL" smtClean="0"/>
              <a:t>‹#›</a:t>
            </a:fld>
            <a:endParaRPr lang="en-IL"/>
          </a:p>
        </p:txBody>
      </p:sp>
      <p:sp>
        <p:nvSpPr>
          <p:cNvPr id="4" name="Rectangle: Rounded Corners 10">
            <a:extLst>
              <a:ext uri="{FF2B5EF4-FFF2-40B4-BE49-F238E27FC236}">
                <a16:creationId xmlns:a16="http://schemas.microsoft.com/office/drawing/2014/main" id="{8968E83C-A7E2-B12C-CCD3-B814D3FC598C}"/>
              </a:ext>
            </a:extLst>
          </p:cNvPr>
          <p:cNvSpPr/>
          <p:nvPr userDrawn="1"/>
        </p:nvSpPr>
        <p:spPr>
          <a:xfrm>
            <a:off x="10143197" y="2343930"/>
            <a:ext cx="1951392" cy="545704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Project Introduction</a:t>
            </a:r>
            <a:endParaRPr lang="en-IL" sz="1400" dirty="0"/>
          </a:p>
        </p:txBody>
      </p:sp>
      <p:sp>
        <p:nvSpPr>
          <p:cNvPr id="5" name="Rectangle 19">
            <a:extLst>
              <a:ext uri="{FF2B5EF4-FFF2-40B4-BE49-F238E27FC236}">
                <a16:creationId xmlns:a16="http://schemas.microsoft.com/office/drawing/2014/main" id="{8E51C14D-9ED1-02C2-D12E-7DC6445DF989}"/>
              </a:ext>
            </a:extLst>
          </p:cNvPr>
          <p:cNvSpPr/>
          <p:nvPr userDrawn="1"/>
        </p:nvSpPr>
        <p:spPr>
          <a:xfrm>
            <a:off x="10616992" y="1820710"/>
            <a:ext cx="1003801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2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LOTR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1FE6453F-970C-2A3A-8293-1521729A830D}"/>
              </a:ext>
            </a:extLst>
          </p:cNvPr>
          <p:cNvSpPr/>
          <p:nvPr userDrawn="1"/>
        </p:nvSpPr>
        <p:spPr>
          <a:xfrm>
            <a:off x="10143197" y="2985022"/>
            <a:ext cx="1951392" cy="545704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General Description</a:t>
            </a:r>
            <a:endParaRPr lang="en-IL" sz="1400" dirty="0"/>
          </a:p>
        </p:txBody>
      </p:sp>
      <p:sp>
        <p:nvSpPr>
          <p:cNvPr id="12" name="Rectangle: Rounded Corners 10">
            <a:extLst>
              <a:ext uri="{FF2B5EF4-FFF2-40B4-BE49-F238E27FC236}">
                <a16:creationId xmlns:a16="http://schemas.microsoft.com/office/drawing/2014/main" id="{4DE7F319-0A9F-6C77-371D-180BCC4271C4}"/>
              </a:ext>
            </a:extLst>
          </p:cNvPr>
          <p:cNvSpPr/>
          <p:nvPr userDrawn="1"/>
        </p:nvSpPr>
        <p:spPr>
          <a:xfrm>
            <a:off x="10143197" y="3626114"/>
            <a:ext cx="1951392" cy="545704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Design Building Blocks</a:t>
            </a:r>
            <a:endParaRPr lang="en-IL" sz="1400" dirty="0"/>
          </a:p>
        </p:txBody>
      </p:sp>
      <p:sp>
        <p:nvSpPr>
          <p:cNvPr id="13" name="Rectangle: Rounded Corners 10">
            <a:extLst>
              <a:ext uri="{FF2B5EF4-FFF2-40B4-BE49-F238E27FC236}">
                <a16:creationId xmlns:a16="http://schemas.microsoft.com/office/drawing/2014/main" id="{932F21DD-35A4-B6ED-818E-57C043DF6B35}"/>
              </a:ext>
            </a:extLst>
          </p:cNvPr>
          <p:cNvSpPr/>
          <p:nvPr userDrawn="1"/>
        </p:nvSpPr>
        <p:spPr>
          <a:xfrm>
            <a:off x="10143197" y="4267206"/>
            <a:ext cx="1951392" cy="545704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Validation Plan</a:t>
            </a:r>
            <a:endParaRPr lang="en-IL" sz="1400" dirty="0"/>
          </a:p>
        </p:txBody>
      </p:sp>
      <p:sp>
        <p:nvSpPr>
          <p:cNvPr id="15" name="Rectangle: Rounded Corners 10">
            <a:extLst>
              <a:ext uri="{FF2B5EF4-FFF2-40B4-BE49-F238E27FC236}">
                <a16:creationId xmlns:a16="http://schemas.microsoft.com/office/drawing/2014/main" id="{CF1E34C0-3244-34E2-28A4-62471EB7E573}"/>
              </a:ext>
            </a:extLst>
          </p:cNvPr>
          <p:cNvSpPr/>
          <p:nvPr userDrawn="1"/>
        </p:nvSpPr>
        <p:spPr>
          <a:xfrm>
            <a:off x="10143197" y="4908298"/>
            <a:ext cx="1951392" cy="545704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Examples</a:t>
            </a:r>
            <a:endParaRPr lang="en-IL" sz="1400" dirty="0"/>
          </a:p>
        </p:txBody>
      </p:sp>
      <p:sp>
        <p:nvSpPr>
          <p:cNvPr id="16" name="Rectangle: Rounded Corners 10">
            <a:extLst>
              <a:ext uri="{FF2B5EF4-FFF2-40B4-BE49-F238E27FC236}">
                <a16:creationId xmlns:a16="http://schemas.microsoft.com/office/drawing/2014/main" id="{7A3C01F9-4154-B8F1-8327-41349D761F22}"/>
              </a:ext>
            </a:extLst>
          </p:cNvPr>
          <p:cNvSpPr/>
          <p:nvPr userDrawn="1"/>
        </p:nvSpPr>
        <p:spPr>
          <a:xfrm>
            <a:off x="10143196" y="5549390"/>
            <a:ext cx="1951392" cy="545704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Development &amp; Methodologies</a:t>
            </a:r>
            <a:endParaRPr lang="en-IL" sz="1400" dirty="0"/>
          </a:p>
        </p:txBody>
      </p:sp>
    </p:spTree>
    <p:extLst>
      <p:ext uri="{BB962C8B-B14F-4D97-AF65-F5344CB8AC3E}">
        <p14:creationId xmlns:p14="http://schemas.microsoft.com/office/powerpoint/2010/main" val="15240985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9.gif"/><Relationship Id="rId4" Type="http://schemas.openxmlformats.org/officeDocument/2006/relationships/image" Target="../media/image38.gif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gif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gi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7" Type="http://schemas.openxmlformats.org/officeDocument/2006/relationships/image" Target="../media/image52.pn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1.jpeg"/><Relationship Id="rId5" Type="http://schemas.openxmlformats.org/officeDocument/2006/relationships/image" Target="../media/image50.jpeg"/><Relationship Id="rId4" Type="http://schemas.openxmlformats.org/officeDocument/2006/relationships/image" Target="../media/image49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59.png"/><Relationship Id="rId7" Type="http://schemas.openxmlformats.org/officeDocument/2006/relationships/image" Target="../media/image2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gif"/><Relationship Id="rId5" Type="http://schemas.openxmlformats.org/officeDocument/2006/relationships/image" Target="../media/image41.gif"/><Relationship Id="rId4" Type="http://schemas.openxmlformats.org/officeDocument/2006/relationships/image" Target="../media/image9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15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725F25-75E7-4160-A081-3AF8E832503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/>
              <a:t>LOTR</a:t>
            </a:r>
            <a:br>
              <a:rPr lang="en-US" dirty="0"/>
            </a:br>
            <a:r>
              <a:rPr lang="en-US" sz="4000" dirty="0"/>
              <a:t>Ring architecture  MULTI CORE FABRIC WITH FPGA synthesizability AND VGA DISPLAY</a:t>
            </a:r>
            <a:br>
              <a:rPr lang="en-US" dirty="0"/>
            </a:br>
            <a:endParaRPr lang="en-IL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E3B14F-F9EC-483C-BB64-54058A899C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1512584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rmAutofit fontScale="92500" lnSpcReduction="20000"/>
          </a:bodyPr>
          <a:lstStyle/>
          <a:p>
            <a:r>
              <a:rPr lang="en-US" cap="none" dirty="0">
                <a:solidFill>
                  <a:schemeClr val="tx1"/>
                </a:solidFill>
              </a:rPr>
              <a:t>Adi Levy	</a:t>
            </a:r>
          </a:p>
          <a:p>
            <a:r>
              <a:rPr lang="en-US" cap="none" dirty="0">
                <a:solidFill>
                  <a:schemeClr val="tx1"/>
                </a:solidFill>
              </a:rPr>
              <a:t>Saar Kadosh</a:t>
            </a:r>
          </a:p>
          <a:p>
            <a:endParaRPr lang="en-US" cap="none" dirty="0">
              <a:solidFill>
                <a:schemeClr val="tx1"/>
              </a:solidFill>
            </a:endParaRPr>
          </a:p>
          <a:p>
            <a:r>
              <a:rPr lang="en-US" cap="none" dirty="0">
                <a:solidFill>
                  <a:schemeClr val="tx1"/>
                </a:solidFill>
              </a:rPr>
              <a:t>Adviser: Amichai Ben-David (NVIDIA)</a:t>
            </a:r>
          </a:p>
          <a:p>
            <a:endParaRPr lang="en-US" cap="none" dirty="0">
              <a:solidFill>
                <a:schemeClr val="tx1"/>
              </a:solidFill>
            </a:endParaRPr>
          </a:p>
          <a:p>
            <a:endParaRPr lang="en-IL" cap="none" dirty="0">
              <a:solidFill>
                <a:schemeClr val="tx1"/>
              </a:solidFill>
            </a:endParaRPr>
          </a:p>
        </p:txBody>
      </p:sp>
      <p:pic>
        <p:nvPicPr>
          <p:cNvPr id="4" name="Picture 2" descr="One Ring - Wikipedia">
            <a:extLst>
              <a:ext uri="{FF2B5EF4-FFF2-40B4-BE49-F238E27FC236}">
                <a16:creationId xmlns:a16="http://schemas.microsoft.com/office/drawing/2014/main" id="{0A00EF9C-8AC7-4625-AD9D-BD3D381BD7A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2038" y="3840483"/>
            <a:ext cx="2289224" cy="214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209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3F1AD-E1BD-40D4-9214-455EFE438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DESIGN BUILDING BLOCKS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A87AB16E-E164-48D0-B031-7D49A06CD02D}"/>
              </a:ext>
            </a:extLst>
          </p:cNvPr>
          <p:cNvSpPr txBox="1">
            <a:spLocks/>
          </p:cNvSpPr>
          <p:nvPr/>
        </p:nvSpPr>
        <p:spPr>
          <a:xfrm>
            <a:off x="295275" y="1457326"/>
            <a:ext cx="9477375" cy="51058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n-US" sz="3200" dirty="0"/>
              <a:t>FPGA Integration: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000" dirty="0"/>
              <a:t>FPGA Kit DE10-Lite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US" sz="2000" dirty="0"/>
          </a:p>
          <a:p>
            <a:pPr lvl="1">
              <a:buFont typeface="Wingdings" panose="05000000000000000000" pitchFamily="2" charset="2"/>
              <a:buChar char="Ø"/>
            </a:pPr>
            <a:endParaRPr lang="en-US" sz="2000" dirty="0"/>
          </a:p>
          <a:p>
            <a:pPr lvl="1">
              <a:buFont typeface="Wingdings" panose="05000000000000000000" pitchFamily="2" charset="2"/>
              <a:buChar char="Ø"/>
            </a:pPr>
            <a:endParaRPr lang="en-US" sz="2000" dirty="0"/>
          </a:p>
          <a:p>
            <a:pPr lvl="1">
              <a:buFont typeface="Wingdings" panose="05000000000000000000" pitchFamily="2" charset="2"/>
              <a:buChar char="Ø"/>
            </a:pPr>
            <a:endParaRPr lang="en-US" sz="2000" dirty="0"/>
          </a:p>
          <a:p>
            <a:pPr marL="457200" lvl="1" indent="0">
              <a:buNone/>
            </a:pPr>
            <a:br>
              <a:rPr lang="en-US" sz="2000" dirty="0"/>
            </a:br>
            <a:br>
              <a:rPr lang="en-US" sz="2000" dirty="0"/>
            </a:br>
            <a:endParaRPr lang="en-US" sz="2000" dirty="0"/>
          </a:p>
          <a:p>
            <a:pPr lvl="1">
              <a:buFont typeface="Wingdings" panose="05000000000000000000" pitchFamily="2" charset="2"/>
              <a:buChar char="Ø"/>
            </a:pPr>
            <a:endParaRPr lang="en-US" sz="2000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000" dirty="0"/>
              <a:t>Quartus Prime development tool</a:t>
            </a:r>
            <a:endParaRPr lang="en-US" sz="2200" dirty="0"/>
          </a:p>
          <a:p>
            <a:pPr lvl="1">
              <a:buFont typeface="Wingdings" panose="05000000000000000000" pitchFamily="2" charset="2"/>
              <a:buChar char="Ø"/>
            </a:pPr>
            <a:endParaRPr lang="en-US" sz="3000" dirty="0"/>
          </a:p>
          <a:p>
            <a:pPr lvl="1">
              <a:buFont typeface="Wingdings" panose="05000000000000000000" pitchFamily="2" charset="2"/>
              <a:buChar char="Ø"/>
            </a:pPr>
            <a:endParaRPr lang="en-IL" sz="3000" dirty="0"/>
          </a:p>
        </p:txBody>
      </p:sp>
      <p:pic>
        <p:nvPicPr>
          <p:cNvPr id="4" name="תמונה 132">
            <a:extLst>
              <a:ext uri="{FF2B5EF4-FFF2-40B4-BE49-F238E27FC236}">
                <a16:creationId xmlns:a16="http://schemas.microsoft.com/office/drawing/2014/main" id="{91B382D3-D081-3982-ADE5-5D397E291F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3369" y="2451055"/>
            <a:ext cx="4950518" cy="324901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: Rounded Corners 18">
            <a:extLst>
              <a:ext uri="{FF2B5EF4-FFF2-40B4-BE49-F238E27FC236}">
                <a16:creationId xmlns:a16="http://schemas.microsoft.com/office/drawing/2014/main" id="{11EFB01B-3E31-A6BC-9200-11C85D1B9C99}"/>
              </a:ext>
            </a:extLst>
          </p:cNvPr>
          <p:cNvSpPr/>
          <p:nvPr/>
        </p:nvSpPr>
        <p:spPr>
          <a:xfrm>
            <a:off x="10134889" y="3621521"/>
            <a:ext cx="1952626" cy="54340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164689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3F1AD-E1BD-40D4-9214-455EFE438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DESIGN BUILDING BLOCKS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A87AB16E-E164-48D0-B031-7D49A06CD02D}"/>
              </a:ext>
            </a:extLst>
          </p:cNvPr>
          <p:cNvSpPr txBox="1">
            <a:spLocks/>
          </p:cNvSpPr>
          <p:nvPr/>
        </p:nvSpPr>
        <p:spPr>
          <a:xfrm>
            <a:off x="295275" y="1457326"/>
            <a:ext cx="9477375" cy="46958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n-US" sz="3200" dirty="0"/>
              <a:t>FPGA Integration: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000" dirty="0"/>
              <a:t>FPGA Modules Hierarchy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US" sz="2200" dirty="0"/>
          </a:p>
          <a:p>
            <a:pPr lvl="1">
              <a:buFont typeface="Wingdings" panose="05000000000000000000" pitchFamily="2" charset="2"/>
              <a:buChar char="Ø"/>
            </a:pPr>
            <a:endParaRPr lang="en-US" sz="2200" dirty="0"/>
          </a:p>
          <a:p>
            <a:pPr lvl="1">
              <a:buFont typeface="Wingdings" panose="05000000000000000000" pitchFamily="2" charset="2"/>
              <a:buChar char="Ø"/>
            </a:pPr>
            <a:endParaRPr lang="en-US" sz="2200" dirty="0"/>
          </a:p>
          <a:p>
            <a:pPr lvl="1">
              <a:buFont typeface="Wingdings" panose="05000000000000000000" pitchFamily="2" charset="2"/>
              <a:buChar char="Ø"/>
            </a:pPr>
            <a:endParaRPr lang="en-US" sz="2200" dirty="0"/>
          </a:p>
          <a:p>
            <a:pPr lvl="1">
              <a:buFont typeface="Wingdings" panose="05000000000000000000" pitchFamily="2" charset="2"/>
              <a:buChar char="Ø"/>
            </a:pPr>
            <a:endParaRPr lang="en-US" sz="2200" dirty="0"/>
          </a:p>
          <a:p>
            <a:pPr lvl="1">
              <a:buFont typeface="Wingdings" panose="05000000000000000000" pitchFamily="2" charset="2"/>
              <a:buChar char="Ø"/>
            </a:pPr>
            <a:endParaRPr lang="en-US" sz="2200" dirty="0"/>
          </a:p>
          <a:p>
            <a:pPr lvl="1">
              <a:buFont typeface="Wingdings" panose="05000000000000000000" pitchFamily="2" charset="2"/>
              <a:buChar char="Ø"/>
            </a:pPr>
            <a:endParaRPr lang="en-US" sz="2200" dirty="0"/>
          </a:p>
          <a:p>
            <a:pPr lvl="1">
              <a:buFont typeface="Wingdings" panose="05000000000000000000" pitchFamily="2" charset="2"/>
              <a:buChar char="Ø"/>
            </a:pPr>
            <a:endParaRPr lang="en-US" sz="3000" dirty="0"/>
          </a:p>
          <a:p>
            <a:pPr lvl="1">
              <a:buFont typeface="Wingdings" panose="05000000000000000000" pitchFamily="2" charset="2"/>
              <a:buChar char="Ø"/>
            </a:pPr>
            <a:endParaRPr lang="en-IL" sz="3000" dirty="0"/>
          </a:p>
        </p:txBody>
      </p:sp>
      <p:pic>
        <p:nvPicPr>
          <p:cNvPr id="3" name="תמונה 133">
            <a:extLst>
              <a:ext uri="{FF2B5EF4-FFF2-40B4-BE49-F238E27FC236}">
                <a16:creationId xmlns:a16="http://schemas.microsoft.com/office/drawing/2014/main" id="{9B4A1D22-79D8-DD34-0D03-14436AA23A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0932" y="2476500"/>
            <a:ext cx="6759745" cy="4058174"/>
          </a:xfrm>
          <a:prstGeom prst="rect">
            <a:avLst/>
          </a:prstGeom>
        </p:spPr>
      </p:pic>
      <p:sp>
        <p:nvSpPr>
          <p:cNvPr id="4" name="Rectangle: Rounded Corners 18">
            <a:extLst>
              <a:ext uri="{FF2B5EF4-FFF2-40B4-BE49-F238E27FC236}">
                <a16:creationId xmlns:a16="http://schemas.microsoft.com/office/drawing/2014/main" id="{1FABC30F-D556-1FFD-D443-2FA9F9439820}"/>
              </a:ext>
            </a:extLst>
          </p:cNvPr>
          <p:cNvSpPr/>
          <p:nvPr/>
        </p:nvSpPr>
        <p:spPr>
          <a:xfrm>
            <a:off x="10134889" y="3621521"/>
            <a:ext cx="1952626" cy="54340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184651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3F1AD-E1BD-40D4-9214-455EFE438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DESIGN BUILDING BLOCKS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A87AB16E-E164-48D0-B031-7D49A06CD02D}"/>
              </a:ext>
            </a:extLst>
          </p:cNvPr>
          <p:cNvSpPr txBox="1">
            <a:spLocks/>
          </p:cNvSpPr>
          <p:nvPr/>
        </p:nvSpPr>
        <p:spPr>
          <a:xfrm>
            <a:off x="295276" y="1457326"/>
            <a:ext cx="5167062" cy="46958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n-US" sz="3200" dirty="0"/>
              <a:t>FPGA Integration:</a:t>
            </a:r>
          </a:p>
          <a:p>
            <a:pPr marL="457200" lvl="1" indent="0">
              <a:buNone/>
            </a:pPr>
            <a:r>
              <a:rPr lang="en-US" sz="2000" dirty="0"/>
              <a:t>DE10Lite_MMIO module: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sz="2000" dirty="0"/>
              <a:t>Contains the VGA RTL controller &amp; memory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sz="2000" dirty="0"/>
              <a:t>Has F2C connections. (Fabric to “Core”)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sz="2000" dirty="0"/>
              <a:t>Communicate with the FPGA kit I\O using CR MMIO.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sz="2000" dirty="0"/>
              <a:t>The CR is accessible as “regular” Load/Store operation from Any Thread.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US" sz="2200" dirty="0"/>
          </a:p>
          <a:p>
            <a:pPr lvl="1">
              <a:buFont typeface="Wingdings" panose="05000000000000000000" pitchFamily="2" charset="2"/>
              <a:buChar char="Ø"/>
            </a:pPr>
            <a:endParaRPr lang="en-US" sz="2200" dirty="0"/>
          </a:p>
          <a:p>
            <a:pPr lvl="1">
              <a:buFont typeface="Wingdings" panose="05000000000000000000" pitchFamily="2" charset="2"/>
              <a:buChar char="Ø"/>
            </a:pPr>
            <a:endParaRPr lang="en-US" sz="2200" dirty="0"/>
          </a:p>
          <a:p>
            <a:pPr lvl="1">
              <a:buFont typeface="Wingdings" panose="05000000000000000000" pitchFamily="2" charset="2"/>
              <a:buChar char="Ø"/>
            </a:pPr>
            <a:endParaRPr lang="en-US" sz="2200" dirty="0"/>
          </a:p>
          <a:p>
            <a:pPr lvl="1">
              <a:buFont typeface="Wingdings" panose="05000000000000000000" pitchFamily="2" charset="2"/>
              <a:buChar char="Ø"/>
            </a:pPr>
            <a:endParaRPr lang="en-US" sz="2200" dirty="0"/>
          </a:p>
          <a:p>
            <a:pPr lvl="1">
              <a:buFont typeface="Wingdings" panose="05000000000000000000" pitchFamily="2" charset="2"/>
              <a:buChar char="Ø"/>
            </a:pPr>
            <a:endParaRPr lang="en-US" sz="2200" dirty="0"/>
          </a:p>
          <a:p>
            <a:pPr lvl="1">
              <a:buFont typeface="Wingdings" panose="05000000000000000000" pitchFamily="2" charset="2"/>
              <a:buChar char="Ø"/>
            </a:pPr>
            <a:endParaRPr lang="en-US" sz="2200" dirty="0"/>
          </a:p>
          <a:p>
            <a:pPr lvl="1">
              <a:buFont typeface="Wingdings" panose="05000000000000000000" pitchFamily="2" charset="2"/>
              <a:buChar char="Ø"/>
            </a:pPr>
            <a:endParaRPr lang="en-US" sz="3000" dirty="0"/>
          </a:p>
          <a:p>
            <a:pPr lvl="1">
              <a:buFont typeface="Wingdings" panose="05000000000000000000" pitchFamily="2" charset="2"/>
              <a:buChar char="Ø"/>
            </a:pPr>
            <a:endParaRPr lang="en-IL" sz="3000" dirty="0"/>
          </a:p>
        </p:txBody>
      </p:sp>
      <p:sp>
        <p:nvSpPr>
          <p:cNvPr id="3" name="Rectangle: Rounded Corners 18">
            <a:extLst>
              <a:ext uri="{FF2B5EF4-FFF2-40B4-BE49-F238E27FC236}">
                <a16:creationId xmlns:a16="http://schemas.microsoft.com/office/drawing/2014/main" id="{038692F3-8887-0793-7A10-F5DB60F33943}"/>
              </a:ext>
            </a:extLst>
          </p:cNvPr>
          <p:cNvSpPr/>
          <p:nvPr/>
        </p:nvSpPr>
        <p:spPr>
          <a:xfrm>
            <a:off x="10134889" y="3621521"/>
            <a:ext cx="1952626" cy="54340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494D66-EB6C-43BC-6459-6C4C6F1FBB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6108" y="2205650"/>
            <a:ext cx="4748781" cy="3947499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F2F8C5B-C3AC-E10D-CF87-222B49ABBBCD}"/>
              </a:ext>
            </a:extLst>
          </p:cNvPr>
          <p:cNvSpPr/>
          <p:nvPr/>
        </p:nvSpPr>
        <p:spPr>
          <a:xfrm>
            <a:off x="8131728" y="4277366"/>
            <a:ext cx="1284987" cy="1875783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01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3F1AD-E1BD-40D4-9214-455EFE438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DESIGN BUILDING BLOCKS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A87AB16E-E164-48D0-B031-7D49A06CD02D}"/>
              </a:ext>
            </a:extLst>
          </p:cNvPr>
          <p:cNvSpPr txBox="1">
            <a:spLocks/>
          </p:cNvSpPr>
          <p:nvPr/>
        </p:nvSpPr>
        <p:spPr>
          <a:xfrm>
            <a:off x="295275" y="1457326"/>
            <a:ext cx="9477375" cy="46958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lvl="1">
              <a:buFont typeface="Wingdings" panose="05000000000000000000" pitchFamily="2" charset="2"/>
              <a:buChar char="Ø"/>
            </a:pPr>
            <a:endParaRPr lang="en-US" sz="2200" dirty="0"/>
          </a:p>
          <a:p>
            <a:pPr lvl="1">
              <a:buFont typeface="Wingdings" panose="05000000000000000000" pitchFamily="2" charset="2"/>
              <a:buChar char="Ø"/>
            </a:pPr>
            <a:endParaRPr lang="en-US" sz="2200" dirty="0"/>
          </a:p>
          <a:p>
            <a:pPr lvl="1">
              <a:buFont typeface="Wingdings" panose="05000000000000000000" pitchFamily="2" charset="2"/>
              <a:buChar char="Ø"/>
            </a:pPr>
            <a:endParaRPr lang="en-US" sz="2200" dirty="0"/>
          </a:p>
          <a:p>
            <a:pPr lvl="1">
              <a:buFont typeface="Wingdings" panose="05000000000000000000" pitchFamily="2" charset="2"/>
              <a:buChar char="Ø"/>
            </a:pPr>
            <a:endParaRPr lang="en-US" sz="2200" dirty="0"/>
          </a:p>
          <a:p>
            <a:pPr lvl="1">
              <a:buFont typeface="Wingdings" panose="05000000000000000000" pitchFamily="2" charset="2"/>
              <a:buChar char="Ø"/>
            </a:pPr>
            <a:endParaRPr lang="en-US" sz="2200" dirty="0"/>
          </a:p>
          <a:p>
            <a:pPr lvl="1">
              <a:buFont typeface="Wingdings" panose="05000000000000000000" pitchFamily="2" charset="2"/>
              <a:buChar char="Ø"/>
            </a:pPr>
            <a:endParaRPr lang="en-US" sz="2200" dirty="0"/>
          </a:p>
          <a:p>
            <a:pPr lvl="1">
              <a:buFont typeface="Wingdings" panose="05000000000000000000" pitchFamily="2" charset="2"/>
              <a:buChar char="Ø"/>
            </a:pPr>
            <a:endParaRPr lang="en-US" sz="2200" dirty="0"/>
          </a:p>
          <a:p>
            <a:pPr lvl="1">
              <a:buFont typeface="Wingdings" panose="05000000000000000000" pitchFamily="2" charset="2"/>
              <a:buChar char="Ø"/>
            </a:pPr>
            <a:endParaRPr lang="en-US" sz="3000" dirty="0"/>
          </a:p>
          <a:p>
            <a:pPr lvl="1">
              <a:buFont typeface="Wingdings" panose="05000000000000000000" pitchFamily="2" charset="2"/>
              <a:buChar char="Ø"/>
            </a:pPr>
            <a:endParaRPr lang="en-IL" sz="3000" dirty="0"/>
          </a:p>
        </p:txBody>
      </p:sp>
      <p:pic>
        <p:nvPicPr>
          <p:cNvPr id="3" name="תמונה 2">
            <a:extLst>
              <a:ext uri="{FF2B5EF4-FFF2-40B4-BE49-F238E27FC236}">
                <a16:creationId xmlns:a16="http://schemas.microsoft.com/office/drawing/2014/main" id="{8FA0BDB0-CD9D-9717-87A5-5B03B22B5B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2703" y="1167996"/>
            <a:ext cx="6802518" cy="5445933"/>
          </a:xfrm>
          <a:prstGeom prst="rect">
            <a:avLst/>
          </a:prstGeom>
        </p:spPr>
      </p:pic>
      <p:sp>
        <p:nvSpPr>
          <p:cNvPr id="4" name="Rectangle: Rounded Corners 18">
            <a:extLst>
              <a:ext uri="{FF2B5EF4-FFF2-40B4-BE49-F238E27FC236}">
                <a16:creationId xmlns:a16="http://schemas.microsoft.com/office/drawing/2014/main" id="{C8362B9B-0F5B-9406-D2B5-6C48D5B0D59C}"/>
              </a:ext>
            </a:extLst>
          </p:cNvPr>
          <p:cNvSpPr/>
          <p:nvPr/>
        </p:nvSpPr>
        <p:spPr>
          <a:xfrm>
            <a:off x="10134889" y="3621521"/>
            <a:ext cx="1952626" cy="54340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5" name="Rectangle: Rounded Corners 18">
            <a:extLst>
              <a:ext uri="{FF2B5EF4-FFF2-40B4-BE49-F238E27FC236}">
                <a16:creationId xmlns:a16="http://schemas.microsoft.com/office/drawing/2014/main" id="{5AAF4AB7-1EA6-B5FF-DFF4-8FBF1E63778A}"/>
              </a:ext>
            </a:extLst>
          </p:cNvPr>
          <p:cNvSpPr/>
          <p:nvPr/>
        </p:nvSpPr>
        <p:spPr>
          <a:xfrm>
            <a:off x="1562470" y="2314451"/>
            <a:ext cx="2015231" cy="170713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FF0000"/>
                </a:solidFill>
              </a:rPr>
              <a:t>F2C Interface</a:t>
            </a:r>
            <a:endParaRPr lang="en-IL" sz="2800" dirty="0">
              <a:solidFill>
                <a:srgbClr val="FF0000"/>
              </a:solidFill>
            </a:endParaRPr>
          </a:p>
        </p:txBody>
      </p:sp>
      <p:sp>
        <p:nvSpPr>
          <p:cNvPr id="6" name="Rectangle: Rounded Corners 18">
            <a:extLst>
              <a:ext uri="{FF2B5EF4-FFF2-40B4-BE49-F238E27FC236}">
                <a16:creationId xmlns:a16="http://schemas.microsoft.com/office/drawing/2014/main" id="{DF6565E5-C397-7BB1-F40B-43EDF26479F9}"/>
              </a:ext>
            </a:extLst>
          </p:cNvPr>
          <p:cNvSpPr/>
          <p:nvPr/>
        </p:nvSpPr>
        <p:spPr>
          <a:xfrm>
            <a:off x="3577700" y="4446017"/>
            <a:ext cx="4927753" cy="207678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rgbClr val="FF0000"/>
                </a:solidFill>
              </a:rPr>
              <a:t>FPGA MMIO CR</a:t>
            </a:r>
            <a:endParaRPr lang="en-IL" sz="4400" dirty="0">
              <a:solidFill>
                <a:srgbClr val="FF0000"/>
              </a:solidFill>
            </a:endParaRPr>
          </a:p>
        </p:txBody>
      </p:sp>
      <p:sp>
        <p:nvSpPr>
          <p:cNvPr id="7" name="Rectangle: Rounded Corners 18">
            <a:extLst>
              <a:ext uri="{FF2B5EF4-FFF2-40B4-BE49-F238E27FC236}">
                <a16:creationId xmlns:a16="http://schemas.microsoft.com/office/drawing/2014/main" id="{052EB102-1946-7104-3707-E75C448C00E3}"/>
              </a:ext>
            </a:extLst>
          </p:cNvPr>
          <p:cNvSpPr/>
          <p:nvPr/>
        </p:nvSpPr>
        <p:spPr>
          <a:xfrm>
            <a:off x="5033962" y="1167996"/>
            <a:ext cx="3471492" cy="685252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F2C Interface</a:t>
            </a:r>
            <a:endParaRPr lang="en-IL" sz="3200" dirty="0">
              <a:solidFill>
                <a:srgbClr val="FF0000"/>
              </a:solidFill>
            </a:endParaRPr>
          </a:p>
        </p:txBody>
      </p:sp>
      <p:sp>
        <p:nvSpPr>
          <p:cNvPr id="8" name="Rectangle: Rounded Corners 18">
            <a:extLst>
              <a:ext uri="{FF2B5EF4-FFF2-40B4-BE49-F238E27FC236}">
                <a16:creationId xmlns:a16="http://schemas.microsoft.com/office/drawing/2014/main" id="{2BE9E54E-C553-BE5D-FD5F-56611F752809}"/>
              </a:ext>
            </a:extLst>
          </p:cNvPr>
          <p:cNvSpPr/>
          <p:nvPr/>
        </p:nvSpPr>
        <p:spPr>
          <a:xfrm>
            <a:off x="6085192" y="3261833"/>
            <a:ext cx="2420262" cy="1184184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FF0000"/>
                </a:solidFill>
              </a:rPr>
              <a:t>VGA</a:t>
            </a:r>
            <a:endParaRPr lang="en-IL" sz="4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5320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3F1AD-E1BD-40D4-9214-455EFE438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DESIGN BUILDING BLOCKS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A87AB16E-E164-48D0-B031-7D49A06CD02D}"/>
              </a:ext>
            </a:extLst>
          </p:cNvPr>
          <p:cNvSpPr txBox="1">
            <a:spLocks/>
          </p:cNvSpPr>
          <p:nvPr/>
        </p:nvSpPr>
        <p:spPr>
          <a:xfrm>
            <a:off x="295275" y="1457326"/>
            <a:ext cx="9477375" cy="46958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n-US" sz="3200" dirty="0"/>
              <a:t>FPGA Integration: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000" dirty="0"/>
              <a:t>FPGA CRs (Control Registers):</a:t>
            </a:r>
          </a:p>
          <a:p>
            <a:pPr lvl="2">
              <a:buFont typeface="Wingdings" panose="05000000000000000000" pitchFamily="2" charset="2"/>
              <a:buChar char="Ø"/>
            </a:pPr>
            <a:endParaRPr lang="en-US" sz="2000" dirty="0"/>
          </a:p>
          <a:p>
            <a:pPr lvl="1">
              <a:buFont typeface="Wingdings" panose="05000000000000000000" pitchFamily="2" charset="2"/>
              <a:buChar char="Ø"/>
            </a:pPr>
            <a:endParaRPr lang="en-US" sz="2200" dirty="0"/>
          </a:p>
          <a:p>
            <a:pPr lvl="1">
              <a:buFont typeface="Wingdings" panose="05000000000000000000" pitchFamily="2" charset="2"/>
              <a:buChar char="Ø"/>
            </a:pPr>
            <a:endParaRPr lang="en-US" sz="2200" dirty="0"/>
          </a:p>
          <a:p>
            <a:pPr lvl="1">
              <a:buFont typeface="Wingdings" panose="05000000000000000000" pitchFamily="2" charset="2"/>
              <a:buChar char="Ø"/>
            </a:pPr>
            <a:endParaRPr lang="en-US" sz="2200" dirty="0"/>
          </a:p>
          <a:p>
            <a:pPr lvl="1">
              <a:buFont typeface="Wingdings" panose="05000000000000000000" pitchFamily="2" charset="2"/>
              <a:buChar char="Ø"/>
            </a:pPr>
            <a:endParaRPr lang="en-US" sz="2200" dirty="0"/>
          </a:p>
          <a:p>
            <a:pPr lvl="1">
              <a:buFont typeface="Wingdings" panose="05000000000000000000" pitchFamily="2" charset="2"/>
              <a:buChar char="Ø"/>
            </a:pPr>
            <a:endParaRPr lang="en-US" sz="2200" dirty="0"/>
          </a:p>
          <a:p>
            <a:pPr lvl="1">
              <a:buFont typeface="Wingdings" panose="05000000000000000000" pitchFamily="2" charset="2"/>
              <a:buChar char="Ø"/>
            </a:pPr>
            <a:endParaRPr lang="en-US" sz="2200" dirty="0"/>
          </a:p>
          <a:p>
            <a:pPr lvl="1">
              <a:buFont typeface="Wingdings" panose="05000000000000000000" pitchFamily="2" charset="2"/>
              <a:buChar char="Ø"/>
            </a:pPr>
            <a:endParaRPr lang="en-US" sz="2200" dirty="0"/>
          </a:p>
          <a:p>
            <a:pPr lvl="1">
              <a:buFont typeface="Wingdings" panose="05000000000000000000" pitchFamily="2" charset="2"/>
              <a:buChar char="Ø"/>
            </a:pPr>
            <a:endParaRPr lang="en-US" sz="3000" dirty="0"/>
          </a:p>
          <a:p>
            <a:pPr lvl="1">
              <a:buFont typeface="Wingdings" panose="05000000000000000000" pitchFamily="2" charset="2"/>
              <a:buChar char="Ø"/>
            </a:pPr>
            <a:endParaRPr lang="en-IL" sz="3000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80013FA-5D77-A5A9-3C30-FD9D095979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6912100"/>
              </p:ext>
            </p:extLst>
          </p:nvPr>
        </p:nvGraphicFramePr>
        <p:xfrm>
          <a:off x="1111414" y="2517934"/>
          <a:ext cx="6489535" cy="419576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53796">
                  <a:extLst>
                    <a:ext uri="{9D8B030D-6E8A-4147-A177-3AD203B41FA5}">
                      <a16:colId xmlns:a16="http://schemas.microsoft.com/office/drawing/2014/main" val="2253215778"/>
                    </a:ext>
                  </a:extLst>
                </a:gridCol>
                <a:gridCol w="2174478">
                  <a:extLst>
                    <a:ext uri="{9D8B030D-6E8A-4147-A177-3AD203B41FA5}">
                      <a16:colId xmlns:a16="http://schemas.microsoft.com/office/drawing/2014/main" val="2164373536"/>
                    </a:ext>
                  </a:extLst>
                </a:gridCol>
                <a:gridCol w="571467">
                  <a:extLst>
                    <a:ext uri="{9D8B030D-6E8A-4147-A177-3AD203B41FA5}">
                      <a16:colId xmlns:a16="http://schemas.microsoft.com/office/drawing/2014/main" val="1005364742"/>
                    </a:ext>
                  </a:extLst>
                </a:gridCol>
                <a:gridCol w="2059862">
                  <a:extLst>
                    <a:ext uri="{9D8B030D-6E8A-4147-A177-3AD203B41FA5}">
                      <a16:colId xmlns:a16="http://schemas.microsoft.com/office/drawing/2014/main" val="3716947646"/>
                    </a:ext>
                  </a:extLst>
                </a:gridCol>
                <a:gridCol w="1029932">
                  <a:extLst>
                    <a:ext uri="{9D8B030D-6E8A-4147-A177-3AD203B41FA5}">
                      <a16:colId xmlns:a16="http://schemas.microsoft.com/office/drawing/2014/main" val="3808408012"/>
                    </a:ext>
                  </a:extLst>
                </a:gridCol>
              </a:tblGrid>
              <a:tr h="264717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Offset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9561" marR="59561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Name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9561" marR="59561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Type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9561" marR="59561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Description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9561" marR="59561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Structure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9561" marR="59561" marT="0" marB="0" anchor="ctr"/>
                </a:tc>
                <a:extLst>
                  <a:ext uri="{0D108BD9-81ED-4DB2-BD59-A6C34878D82A}">
                    <a16:rowId xmlns:a16="http://schemas.microsoft.com/office/drawing/2014/main" val="4184439236"/>
                  </a:ext>
                </a:extLst>
              </a:tr>
              <a:tr h="291189">
                <a:tc>
                  <a:txBody>
                    <a:bodyPr/>
                    <a:lstStyle/>
                    <a:p>
                      <a:pPr marL="0" marR="0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0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2000</a:t>
                      </a:r>
                      <a:endParaRPr lang="en-US" sz="1000" b="1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9561" marR="59561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CR_SEG7_0  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9561" marR="59561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RW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9561" marR="59561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Hold data pass to 7 segment 0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9561" marR="59561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[7:0]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9561" marR="59561" marT="0" marB="0" anchor="ctr"/>
                </a:tc>
                <a:extLst>
                  <a:ext uri="{0D108BD9-81ED-4DB2-BD59-A6C34878D82A}">
                    <a16:rowId xmlns:a16="http://schemas.microsoft.com/office/drawing/2014/main" val="2005113555"/>
                  </a:ext>
                </a:extLst>
              </a:tr>
              <a:tr h="291189">
                <a:tc>
                  <a:txBody>
                    <a:bodyPr/>
                    <a:lstStyle/>
                    <a:p>
                      <a:pPr marL="0" marR="0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000" b="1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2004</a:t>
                      </a:r>
                      <a:endParaRPr lang="en-US" sz="1000" b="1" kern="120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9561" marR="59561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CR_SEG7_1  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9561" marR="59561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RW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9561" marR="59561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Hold data pass to 7 segment 1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9561" marR="59561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[7:0]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9561" marR="59561" marT="0" marB="0" anchor="ctr"/>
                </a:tc>
                <a:extLst>
                  <a:ext uri="{0D108BD9-81ED-4DB2-BD59-A6C34878D82A}">
                    <a16:rowId xmlns:a16="http://schemas.microsoft.com/office/drawing/2014/main" val="665793283"/>
                  </a:ext>
                </a:extLst>
              </a:tr>
              <a:tr h="291189">
                <a:tc>
                  <a:txBody>
                    <a:bodyPr/>
                    <a:lstStyle/>
                    <a:p>
                      <a:pPr marL="0" marR="0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0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2008</a:t>
                      </a:r>
                      <a:endParaRPr lang="en-US" sz="1000" b="1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9561" marR="59561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CR_SEG7_2  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9561" marR="59561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RW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9561" marR="59561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Hold data pass to 7 segment 2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9561" marR="59561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[7:0]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9561" marR="59561" marT="0" marB="0" anchor="ctr"/>
                </a:tc>
                <a:extLst>
                  <a:ext uri="{0D108BD9-81ED-4DB2-BD59-A6C34878D82A}">
                    <a16:rowId xmlns:a16="http://schemas.microsoft.com/office/drawing/2014/main" val="2777131993"/>
                  </a:ext>
                </a:extLst>
              </a:tr>
              <a:tr h="29118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200c</a:t>
                      </a:r>
                    </a:p>
                  </a:txBody>
                  <a:tcPr marL="59561" marR="59561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CR_SEG7_3  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9561" marR="59561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RW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9561" marR="59561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Hold data pass to 7 segment 3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9561" marR="59561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[7:0]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9561" marR="59561" marT="0" marB="0" anchor="ctr"/>
                </a:tc>
                <a:extLst>
                  <a:ext uri="{0D108BD9-81ED-4DB2-BD59-A6C34878D82A}">
                    <a16:rowId xmlns:a16="http://schemas.microsoft.com/office/drawing/2014/main" val="1627331137"/>
                  </a:ext>
                </a:extLst>
              </a:tr>
              <a:tr h="291189">
                <a:tc>
                  <a:txBody>
                    <a:bodyPr/>
                    <a:lstStyle/>
                    <a:p>
                      <a:pPr marL="0" marR="0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0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2010</a:t>
                      </a:r>
                      <a:endParaRPr lang="en-US" sz="1000" b="1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9561" marR="59561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CR_SEG7_4  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9561" marR="59561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RW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9561" marR="59561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Hold data pass to 7 segment 4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9561" marR="59561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[7:0]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9561" marR="59561" marT="0" marB="0" anchor="ctr"/>
                </a:tc>
                <a:extLst>
                  <a:ext uri="{0D108BD9-81ED-4DB2-BD59-A6C34878D82A}">
                    <a16:rowId xmlns:a16="http://schemas.microsoft.com/office/drawing/2014/main" val="4227016808"/>
                  </a:ext>
                </a:extLst>
              </a:tr>
              <a:tr h="291189">
                <a:tc>
                  <a:txBody>
                    <a:bodyPr/>
                    <a:lstStyle/>
                    <a:p>
                      <a:pPr marL="0" marR="0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0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2014</a:t>
                      </a:r>
                      <a:endParaRPr lang="en-US" sz="1000" b="1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9561" marR="59561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CR_SEG7_5  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9561" marR="59561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RW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9561" marR="59561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Hold data pass to 7 segment 5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9561" marR="59561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[7:0]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9561" marR="59561" marT="0" marB="0" anchor="ctr"/>
                </a:tc>
                <a:extLst>
                  <a:ext uri="{0D108BD9-81ED-4DB2-BD59-A6C34878D82A}">
                    <a16:rowId xmlns:a16="http://schemas.microsoft.com/office/drawing/2014/main" val="1262609364"/>
                  </a:ext>
                </a:extLst>
              </a:tr>
              <a:tr h="291189">
                <a:tc>
                  <a:txBody>
                    <a:bodyPr/>
                    <a:lstStyle/>
                    <a:p>
                      <a:pPr marL="0" marR="0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0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2018</a:t>
                      </a:r>
                      <a:endParaRPr lang="en-US" sz="1000" b="1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9561" marR="59561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CR_LED     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9561" marR="59561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RW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9561" marR="59561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Hold data pass to FPGA kit LEDs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9561" marR="59561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[9:0] 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9561" marR="59561" marT="0" marB="0" anchor="ctr"/>
                </a:tc>
                <a:extLst>
                  <a:ext uri="{0D108BD9-81ED-4DB2-BD59-A6C34878D82A}">
                    <a16:rowId xmlns:a16="http://schemas.microsoft.com/office/drawing/2014/main" val="3751809839"/>
                  </a:ext>
                </a:extLst>
              </a:tr>
              <a:tr h="436783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201c</a:t>
                      </a:r>
                    </a:p>
                  </a:txBody>
                  <a:tcPr marL="59561" marR="59561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CR_Button_0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9561" marR="59561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RO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9561" marR="59561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Hold value of the kit's button 0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9561" marR="59561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9561" marR="59561" marT="0" marB="0" anchor="ctr"/>
                </a:tc>
                <a:extLst>
                  <a:ext uri="{0D108BD9-81ED-4DB2-BD59-A6C34878D82A}">
                    <a16:rowId xmlns:a16="http://schemas.microsoft.com/office/drawing/2014/main" val="3659830297"/>
                  </a:ext>
                </a:extLst>
              </a:tr>
              <a:tr h="436783">
                <a:tc>
                  <a:txBody>
                    <a:bodyPr/>
                    <a:lstStyle/>
                    <a:p>
                      <a:pPr marL="0" marR="0" rtl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0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2020</a:t>
                      </a:r>
                      <a:endParaRPr lang="en-US" sz="1000" b="1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9561" marR="59561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CR_Button_1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9561" marR="59561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RO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9561" marR="59561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Hold value of the kit's button 1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9561" marR="59561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9561" marR="59561" marT="0" marB="0" anchor="ctr"/>
                </a:tc>
                <a:extLst>
                  <a:ext uri="{0D108BD9-81ED-4DB2-BD59-A6C34878D82A}">
                    <a16:rowId xmlns:a16="http://schemas.microsoft.com/office/drawing/2014/main" val="3516499449"/>
                  </a:ext>
                </a:extLst>
              </a:tr>
              <a:tr h="436783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2024</a:t>
                      </a:r>
                    </a:p>
                  </a:txBody>
                  <a:tcPr marL="59561" marR="59561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CR_Switch  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9561" marR="59561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RO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9561" marR="59561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Hold value of the kit's 10 switches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9561" marR="59561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[9:0]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9561" marR="59561" marT="0" marB="0" anchor="ctr"/>
                </a:tc>
                <a:extLst>
                  <a:ext uri="{0D108BD9-81ED-4DB2-BD59-A6C34878D82A}">
                    <a16:rowId xmlns:a16="http://schemas.microsoft.com/office/drawing/2014/main" val="3430705196"/>
                  </a:ext>
                </a:extLst>
              </a:tr>
              <a:tr h="29118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2028</a:t>
                      </a:r>
                    </a:p>
                  </a:txBody>
                  <a:tcPr marL="59561" marR="59561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CR_Arduino_dg_io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9561" marR="59561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RW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9561" marR="59561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Arduino interface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9561" marR="59561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[15:0]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9561" marR="59561" marT="0" marB="0" anchor="ctr"/>
                </a:tc>
                <a:extLst>
                  <a:ext uri="{0D108BD9-81ED-4DB2-BD59-A6C34878D82A}">
                    <a16:rowId xmlns:a16="http://schemas.microsoft.com/office/drawing/2014/main" val="3590331936"/>
                  </a:ext>
                </a:extLst>
              </a:tr>
              <a:tr h="29118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202C</a:t>
                      </a:r>
                    </a:p>
                  </a:txBody>
                  <a:tcPr marL="59561" marR="59561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err="1">
                          <a:effectLst/>
                        </a:rPr>
                        <a:t>CR_Sticky_Arduino_dg_io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9561" marR="59561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RW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9561" marR="59561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Arduino interface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9561" marR="59561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 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9561" marR="59561" marT="0" marB="0" anchor="ctr"/>
                </a:tc>
                <a:extLst>
                  <a:ext uri="{0D108BD9-81ED-4DB2-BD59-A6C34878D82A}">
                    <a16:rowId xmlns:a16="http://schemas.microsoft.com/office/drawing/2014/main" val="4078381637"/>
                  </a:ext>
                </a:extLst>
              </a:tr>
            </a:tbl>
          </a:graphicData>
        </a:graphic>
      </p:graphicFrame>
      <p:sp>
        <p:nvSpPr>
          <p:cNvPr id="3" name="Rectangle: Rounded Corners 18">
            <a:extLst>
              <a:ext uri="{FF2B5EF4-FFF2-40B4-BE49-F238E27FC236}">
                <a16:creationId xmlns:a16="http://schemas.microsoft.com/office/drawing/2014/main" id="{4E6106CF-53F0-F650-F34E-EAE4A7A8005B}"/>
              </a:ext>
            </a:extLst>
          </p:cNvPr>
          <p:cNvSpPr/>
          <p:nvPr/>
        </p:nvSpPr>
        <p:spPr>
          <a:xfrm>
            <a:off x="10134889" y="3621521"/>
            <a:ext cx="1952626" cy="54340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156557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3F1AD-E1BD-40D4-9214-455EFE438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DESIGN BUILDING BLOCKS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A87AB16E-E164-48D0-B031-7D49A06CD02D}"/>
              </a:ext>
            </a:extLst>
          </p:cNvPr>
          <p:cNvSpPr txBox="1">
            <a:spLocks/>
          </p:cNvSpPr>
          <p:nvPr/>
        </p:nvSpPr>
        <p:spPr>
          <a:xfrm>
            <a:off x="295276" y="1457326"/>
            <a:ext cx="5875622" cy="46958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n-US" sz="3200" dirty="0"/>
              <a:t>DE10Lite_MMIO Example: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/>
              <a:t>Core writes to LED address </a:t>
            </a:r>
            <a:r>
              <a:rPr lang="it-IT" sz="2000" dirty="0">
                <a:solidFill>
                  <a:srgbClr val="B5CEA8"/>
                </a:solidFill>
                <a:latin typeface="Consolas" panose="020B0609020204030204" pitchFamily="49" charset="0"/>
              </a:rPr>
              <a:t>0x03C02018</a:t>
            </a:r>
            <a:r>
              <a:rPr lang="en-US" sz="2000" dirty="0"/>
              <a:t> </a:t>
            </a:r>
            <a:br>
              <a:rPr lang="en-US" sz="2000" dirty="0"/>
            </a:br>
            <a:r>
              <a:rPr lang="en-US" sz="2000" dirty="0"/>
              <a:t>The value 0x5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/>
              <a:t>The Core D_MEM identifies the request as “non-local” and sends it to the Ring Controller.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/>
              <a:t>RC will pass the store request though the RING until it reaches the DE10_MMIO tile.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/>
              <a:t>The data will be writing to the LED CR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/>
              <a:t>LED Turns on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IL" sz="3000" dirty="0"/>
          </a:p>
        </p:txBody>
      </p:sp>
      <p:pic>
        <p:nvPicPr>
          <p:cNvPr id="3" name="Picture 5">
            <a:extLst>
              <a:ext uri="{FF2B5EF4-FFF2-40B4-BE49-F238E27FC236}">
                <a16:creationId xmlns:a16="http://schemas.microsoft.com/office/drawing/2014/main" id="{3EAC59E8-D5D4-2C36-536C-8EC1D268C6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0898" y="3490681"/>
            <a:ext cx="3963991" cy="3295129"/>
          </a:xfrm>
          <a:prstGeom prst="rect">
            <a:avLst/>
          </a:prstGeom>
        </p:spPr>
      </p:pic>
      <p:sp>
        <p:nvSpPr>
          <p:cNvPr id="4" name="מלבן 3">
            <a:extLst>
              <a:ext uri="{FF2B5EF4-FFF2-40B4-BE49-F238E27FC236}">
                <a16:creationId xmlns:a16="http://schemas.microsoft.com/office/drawing/2014/main" id="{E0947607-295F-3317-18EF-F23046630324}"/>
              </a:ext>
            </a:extLst>
          </p:cNvPr>
          <p:cNvSpPr/>
          <p:nvPr/>
        </p:nvSpPr>
        <p:spPr>
          <a:xfrm>
            <a:off x="6094698" y="5471006"/>
            <a:ext cx="362239" cy="30067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" name="Rectangle: Rounded Corners 18">
            <a:extLst>
              <a:ext uri="{FF2B5EF4-FFF2-40B4-BE49-F238E27FC236}">
                <a16:creationId xmlns:a16="http://schemas.microsoft.com/office/drawing/2014/main" id="{FFBC2337-6857-BF7B-F004-6BEBC52D32E7}"/>
              </a:ext>
            </a:extLst>
          </p:cNvPr>
          <p:cNvSpPr/>
          <p:nvPr/>
        </p:nvSpPr>
        <p:spPr>
          <a:xfrm>
            <a:off x="10134889" y="3621521"/>
            <a:ext cx="1952626" cy="54340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pic>
        <p:nvPicPr>
          <p:cNvPr id="8" name="תמונה 3">
            <a:extLst>
              <a:ext uri="{FF2B5EF4-FFF2-40B4-BE49-F238E27FC236}">
                <a16:creationId xmlns:a16="http://schemas.microsoft.com/office/drawing/2014/main" id="{D075A128-0122-35A7-FF0F-4B4FF2B72E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98" r="11004"/>
          <a:stretch/>
        </p:blipFill>
        <p:spPr>
          <a:xfrm>
            <a:off x="135558" y="5400674"/>
            <a:ext cx="6060426" cy="548919"/>
          </a:xfrm>
          <a:prstGeom prst="rect">
            <a:avLst/>
          </a:prstGeom>
        </p:spPr>
      </p:pic>
      <p:sp>
        <p:nvSpPr>
          <p:cNvPr id="9" name="תיבת טקסט 5">
            <a:extLst>
              <a:ext uri="{FF2B5EF4-FFF2-40B4-BE49-F238E27FC236}">
                <a16:creationId xmlns:a16="http://schemas.microsoft.com/office/drawing/2014/main" id="{3828A8FB-C295-DD23-326D-987D3DA6A83E}"/>
              </a:ext>
            </a:extLst>
          </p:cNvPr>
          <p:cNvSpPr txBox="1"/>
          <p:nvPr/>
        </p:nvSpPr>
        <p:spPr>
          <a:xfrm>
            <a:off x="135558" y="6059033"/>
            <a:ext cx="5997240" cy="523220"/>
          </a:xfrm>
          <a:prstGeom prst="rect">
            <a:avLst/>
          </a:prstGeom>
          <a:solidFill>
            <a:schemeClr val="accent6">
              <a:lumMod val="50000"/>
            </a:schemeClr>
          </a:solidFill>
          <a:ln w="28575">
            <a:solidFill>
              <a:schemeClr val="bg1">
                <a:lumMod val="95000"/>
                <a:lumOff val="5000"/>
              </a:schemeClr>
            </a:solidFill>
          </a:ln>
        </p:spPr>
        <p:txBody>
          <a:bodyPr wrap="square">
            <a:spAutoFit/>
          </a:bodyPr>
          <a:lstStyle/>
          <a:p>
            <a:pPr marL="457200" lvl="1" indent="0">
              <a:buNone/>
            </a:pPr>
            <a:r>
              <a:rPr lang="it-IT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it-IT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LED_FGPA     ((volatile int 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it-IT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) (</a:t>
            </a:r>
            <a:r>
              <a:rPr lang="it-IT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0x03C02018</a:t>
            </a:r>
            <a:r>
              <a:rPr lang="it-IT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))</a:t>
            </a:r>
            <a:endParaRPr lang="it-IT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457200" lvl="1" indent="0">
              <a:buNone/>
            </a:pP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LED_FGPA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0x5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10" name="מלבן 8">
            <a:extLst>
              <a:ext uri="{FF2B5EF4-FFF2-40B4-BE49-F238E27FC236}">
                <a16:creationId xmlns:a16="http://schemas.microsoft.com/office/drawing/2014/main" id="{F52BF042-22BF-0A10-7724-98345BA5B796}"/>
              </a:ext>
            </a:extLst>
          </p:cNvPr>
          <p:cNvSpPr/>
          <p:nvPr/>
        </p:nvSpPr>
        <p:spPr>
          <a:xfrm>
            <a:off x="4236385" y="2103223"/>
            <a:ext cx="357182" cy="331257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1" name="מלבן 8">
            <a:extLst>
              <a:ext uri="{FF2B5EF4-FFF2-40B4-BE49-F238E27FC236}">
                <a16:creationId xmlns:a16="http://schemas.microsoft.com/office/drawing/2014/main" id="{653E77D9-9599-24C3-E8B4-E00058A78997}"/>
              </a:ext>
            </a:extLst>
          </p:cNvPr>
          <p:cNvSpPr/>
          <p:nvPr/>
        </p:nvSpPr>
        <p:spPr>
          <a:xfrm>
            <a:off x="4593566" y="2106235"/>
            <a:ext cx="159719" cy="331257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3" name="מלבן 8">
            <a:extLst>
              <a:ext uri="{FF2B5EF4-FFF2-40B4-BE49-F238E27FC236}">
                <a16:creationId xmlns:a16="http://schemas.microsoft.com/office/drawing/2014/main" id="{CD3ED8EB-8FEC-D9B8-BFEB-F6103CB8364F}"/>
              </a:ext>
            </a:extLst>
          </p:cNvPr>
          <p:cNvSpPr/>
          <p:nvPr/>
        </p:nvSpPr>
        <p:spPr>
          <a:xfrm>
            <a:off x="4868706" y="2098214"/>
            <a:ext cx="569568" cy="331257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914900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638 -0.00579 L 0.02435 -0.10718 L 0.13451 -0.11412 L 0.2556 -0.10718 L 0.2806 -0.06412 L 0.24076 0.00115 L 0.23998 0.08171 " pathEditMode="relative" rAng="0" ptsTypes="AAAAAAA">
                                      <p:cBhvr>
                                        <p:cTn id="42" dur="4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711" y="-104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9" grpId="0" animBg="1"/>
      <p:bldP spid="10" grpId="0" animBg="1"/>
      <p:bldP spid="11" grpId="0" animBg="1"/>
      <p:bldP spid="1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3F1AD-E1BD-40D4-9214-455EFE438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DESIGN BUILDING BLOCKS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A87AB16E-E164-48D0-B031-7D49A06CD02D}"/>
              </a:ext>
            </a:extLst>
          </p:cNvPr>
          <p:cNvSpPr txBox="1">
            <a:spLocks/>
          </p:cNvSpPr>
          <p:nvPr/>
        </p:nvSpPr>
        <p:spPr>
          <a:xfrm>
            <a:off x="295275" y="1457326"/>
            <a:ext cx="9477375" cy="46958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n-US" sz="3200" dirty="0"/>
              <a:t>DE10Lite_MMIO Example: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000" dirty="0"/>
              <a:t>LED turn on with the number 0x5 (101)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IL" sz="3000" dirty="0"/>
          </a:p>
        </p:txBody>
      </p:sp>
      <p:pic>
        <p:nvPicPr>
          <p:cNvPr id="6" name="תמונה 5">
            <a:extLst>
              <a:ext uri="{FF2B5EF4-FFF2-40B4-BE49-F238E27FC236}">
                <a16:creationId xmlns:a16="http://schemas.microsoft.com/office/drawing/2014/main" id="{5C21B5C0-4044-B2A7-16A5-83DACB6AF2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8810" y="2639823"/>
            <a:ext cx="5101590" cy="376545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: Rounded Corners 18">
            <a:extLst>
              <a:ext uri="{FF2B5EF4-FFF2-40B4-BE49-F238E27FC236}">
                <a16:creationId xmlns:a16="http://schemas.microsoft.com/office/drawing/2014/main" id="{A08914A4-FF83-EE65-B1FB-2C67A97F5ABC}"/>
              </a:ext>
            </a:extLst>
          </p:cNvPr>
          <p:cNvSpPr/>
          <p:nvPr/>
        </p:nvSpPr>
        <p:spPr>
          <a:xfrm>
            <a:off x="10134889" y="3621521"/>
            <a:ext cx="1952626" cy="54340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785364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3F1AD-E1BD-40D4-9214-455EFE438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DESIGN BUILDING BLOCKS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A87AB16E-E164-48D0-B031-7D49A06CD02D}"/>
              </a:ext>
            </a:extLst>
          </p:cNvPr>
          <p:cNvSpPr txBox="1">
            <a:spLocks/>
          </p:cNvSpPr>
          <p:nvPr/>
        </p:nvSpPr>
        <p:spPr>
          <a:xfrm>
            <a:off x="295275" y="1457325"/>
            <a:ext cx="9839614" cy="5333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n-US" sz="3200" dirty="0"/>
              <a:t>Memory 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000" dirty="0"/>
              <a:t>Two 8KB SRAM for each core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000" dirty="0"/>
              <a:t>32 bit words, Little Endian method.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virtual and physical memory addressing.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000" dirty="0"/>
              <a:t>Physical address of each byte is 32 bits in a designated pattern: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2000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000" dirty="0"/>
              <a:t>SoC level: </a:t>
            </a:r>
            <a:br>
              <a:rPr lang="en-US" sz="2000" dirty="0"/>
            </a:br>
            <a:r>
              <a:rPr lang="en-US" sz="2000" dirty="0"/>
              <a:t>Address must contain non-zero 8 MS bits, indicating of the Core ID.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000" dirty="0"/>
              <a:t>Core level: Address have zero on bits 31:24, indicating it’s a virtual address for this local memory regions.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000" dirty="0"/>
              <a:t>Example: for Core 3, 0x</a:t>
            </a:r>
            <a:r>
              <a:rPr lang="en-US" sz="2000" b="1" dirty="0"/>
              <a:t>03</a:t>
            </a:r>
            <a:r>
              <a:rPr lang="en-US" sz="2000" dirty="0"/>
              <a:t>010001 == 0x</a:t>
            </a:r>
            <a:r>
              <a:rPr lang="en-US" sz="2000" b="1" dirty="0"/>
              <a:t>00</a:t>
            </a:r>
            <a:r>
              <a:rPr lang="en-US" sz="2000" dirty="0"/>
              <a:t>010001</a:t>
            </a:r>
            <a:endParaRPr lang="en-US" sz="1800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AAC89EDB-D439-FBBC-4E98-C86690BB8D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7931430"/>
              </p:ext>
            </p:extLst>
          </p:nvPr>
        </p:nvGraphicFramePr>
        <p:xfrm>
          <a:off x="1203136" y="4316829"/>
          <a:ext cx="5527675" cy="33528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60965">
                  <a:extLst>
                    <a:ext uri="{9D8B030D-6E8A-4147-A177-3AD203B41FA5}">
                      <a16:colId xmlns:a16="http://schemas.microsoft.com/office/drawing/2014/main" val="2694778443"/>
                    </a:ext>
                  </a:extLst>
                </a:gridCol>
                <a:gridCol w="1364957">
                  <a:extLst>
                    <a:ext uri="{9D8B030D-6E8A-4147-A177-3AD203B41FA5}">
                      <a16:colId xmlns:a16="http://schemas.microsoft.com/office/drawing/2014/main" val="3257398210"/>
                    </a:ext>
                  </a:extLst>
                </a:gridCol>
                <a:gridCol w="1364957">
                  <a:extLst>
                    <a:ext uri="{9D8B030D-6E8A-4147-A177-3AD203B41FA5}">
                      <a16:colId xmlns:a16="http://schemas.microsoft.com/office/drawing/2014/main" val="3094445159"/>
                    </a:ext>
                  </a:extLst>
                </a:gridCol>
                <a:gridCol w="1436796">
                  <a:extLst>
                    <a:ext uri="{9D8B030D-6E8A-4147-A177-3AD203B41FA5}">
                      <a16:colId xmlns:a16="http://schemas.microsoft.com/office/drawing/2014/main" val="143472158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Core ID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Region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Reserved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Memory Offset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810877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Address[31:24]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Address[23:22]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Address[21:14]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Address[11:0]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12107461"/>
                  </a:ext>
                </a:extLst>
              </a:tr>
            </a:tbl>
          </a:graphicData>
        </a:graphic>
      </p:graphicFrame>
      <p:sp>
        <p:nvSpPr>
          <p:cNvPr id="4" name="Rectangle: Rounded Corners 18">
            <a:extLst>
              <a:ext uri="{FF2B5EF4-FFF2-40B4-BE49-F238E27FC236}">
                <a16:creationId xmlns:a16="http://schemas.microsoft.com/office/drawing/2014/main" id="{2A7BC4A1-88D3-6509-5CCB-BB87D65401DD}"/>
              </a:ext>
            </a:extLst>
          </p:cNvPr>
          <p:cNvSpPr/>
          <p:nvPr/>
        </p:nvSpPr>
        <p:spPr>
          <a:xfrm>
            <a:off x="10134889" y="3621521"/>
            <a:ext cx="1952626" cy="54340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988562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3F1AD-E1BD-40D4-9214-455EFE438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DESIGN BUILDING BLOCKS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A87AB16E-E164-48D0-B031-7D49A06CD02D}"/>
              </a:ext>
            </a:extLst>
          </p:cNvPr>
          <p:cNvSpPr txBox="1">
            <a:spLocks/>
          </p:cNvSpPr>
          <p:nvPr/>
        </p:nvSpPr>
        <p:spPr>
          <a:xfrm>
            <a:off x="912671" y="1364096"/>
            <a:ext cx="8545654" cy="49319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n-US" sz="3600" dirty="0"/>
              <a:t>VGA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/>
              <a:t>640x480 resolution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/>
              <a:t>Screen divided into chunks : 4x8 pixels, each pixel is a bit.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/>
              <a:t>Each chunk contains 4 bytes</a:t>
            </a:r>
          </a:p>
          <a:p>
            <a:endParaRPr lang="en-US" sz="2000" dirty="0"/>
          </a:p>
          <a:p>
            <a:endParaRPr lang="en-IL" sz="3600" dirty="0"/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60B8D918-EAF2-147F-70A6-D9C4891C7A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7086" y="3621521"/>
            <a:ext cx="4238743" cy="2381316"/>
          </a:xfrm>
          <a:prstGeom prst="rect">
            <a:avLst/>
          </a:prstGeom>
        </p:spPr>
      </p:pic>
      <p:sp>
        <p:nvSpPr>
          <p:cNvPr id="3" name="Rectangle: Rounded Corners 18">
            <a:extLst>
              <a:ext uri="{FF2B5EF4-FFF2-40B4-BE49-F238E27FC236}">
                <a16:creationId xmlns:a16="http://schemas.microsoft.com/office/drawing/2014/main" id="{BBDBEA81-AAE4-254F-0200-DFAA6C57D326}"/>
              </a:ext>
            </a:extLst>
          </p:cNvPr>
          <p:cNvSpPr/>
          <p:nvPr/>
        </p:nvSpPr>
        <p:spPr>
          <a:xfrm>
            <a:off x="10134889" y="3621521"/>
            <a:ext cx="1952626" cy="54340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989005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3F1AD-E1BD-40D4-9214-455EFE438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DESIGN BUILDING BLOCKS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A87AB16E-E164-48D0-B031-7D49A06CD02D}"/>
              </a:ext>
            </a:extLst>
          </p:cNvPr>
          <p:cNvSpPr txBox="1">
            <a:spLocks/>
          </p:cNvSpPr>
          <p:nvPr/>
        </p:nvSpPr>
        <p:spPr>
          <a:xfrm>
            <a:off x="912671" y="1364096"/>
            <a:ext cx="8545654" cy="49319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n-US" sz="4000" dirty="0"/>
              <a:t>VGA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/>
              <a:t>Overall 80x120=9600 blocks\words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/>
              <a:t>VGA monitor simplified as a 32Kb memory .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2400" dirty="0"/>
          </a:p>
          <a:p>
            <a:endParaRPr lang="en-US" sz="2400" dirty="0"/>
          </a:p>
          <a:p>
            <a:endParaRPr lang="en-IL" sz="4000" dirty="0"/>
          </a:p>
        </p:txBody>
      </p:sp>
      <p:pic>
        <p:nvPicPr>
          <p:cNvPr id="3" name="תמונה 2" descr="Table&#10;&#10;Description automatically generated">
            <a:extLst>
              <a:ext uri="{FF2B5EF4-FFF2-40B4-BE49-F238E27FC236}">
                <a16:creationId xmlns:a16="http://schemas.microsoft.com/office/drawing/2014/main" id="{CDA205A0-E7D2-5481-ECAC-9877377273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4" t="20074" r="25809" b="25482"/>
          <a:stretch>
            <a:fillRect/>
          </a:stretch>
        </p:blipFill>
        <p:spPr bwMode="auto">
          <a:xfrm>
            <a:off x="1144753" y="3114840"/>
            <a:ext cx="6571499" cy="356014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: Rounded Corners 18">
            <a:extLst>
              <a:ext uri="{FF2B5EF4-FFF2-40B4-BE49-F238E27FC236}">
                <a16:creationId xmlns:a16="http://schemas.microsoft.com/office/drawing/2014/main" id="{E60EA31E-56A3-2E0C-FF36-3778D4B4E3D5}"/>
              </a:ext>
            </a:extLst>
          </p:cNvPr>
          <p:cNvSpPr/>
          <p:nvPr/>
        </p:nvSpPr>
        <p:spPr>
          <a:xfrm>
            <a:off x="10134889" y="3621521"/>
            <a:ext cx="1952626" cy="54340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965825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844F7-9DE2-4712-86EF-89C1A56EE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F3BF40-1DD8-48D7-9320-AC113DA999D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6111" y="965200"/>
            <a:ext cx="8669340" cy="51339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/>
              <a:t>Reminder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GPC_4T – 5 Stage, RV32I compatible, 4 Threads</a:t>
            </a:r>
            <a:endParaRPr lang="he-IL" dirty="0"/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RC – ring controller. 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F57509B-F37F-4826-9791-580F53351DB7}"/>
              </a:ext>
            </a:extLst>
          </p:cNvPr>
          <p:cNvSpPr txBox="1">
            <a:spLocks/>
          </p:cNvSpPr>
          <p:nvPr/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en-IL" dirty="0"/>
          </a:p>
        </p:txBody>
      </p:sp>
      <p:sp>
        <p:nvSpPr>
          <p:cNvPr id="8" name="Rectangle: Rounded Corners 18">
            <a:extLst>
              <a:ext uri="{FF2B5EF4-FFF2-40B4-BE49-F238E27FC236}">
                <a16:creationId xmlns:a16="http://schemas.microsoft.com/office/drawing/2014/main" id="{A8E7A593-D027-456C-BBEA-FA5A03927C04}"/>
              </a:ext>
            </a:extLst>
          </p:cNvPr>
          <p:cNvSpPr/>
          <p:nvPr/>
        </p:nvSpPr>
        <p:spPr>
          <a:xfrm>
            <a:off x="10144125" y="2336800"/>
            <a:ext cx="1952626" cy="54340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81D9761-7524-A6BC-CDCF-558096BF74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3738" y="1982473"/>
            <a:ext cx="4493954" cy="2094227"/>
          </a:xfrm>
          <a:prstGeom prst="rect">
            <a:avLst/>
          </a:prstGeom>
        </p:spPr>
      </p:pic>
      <p:pic>
        <p:nvPicPr>
          <p:cNvPr id="9" name="תמונה 8">
            <a:extLst>
              <a:ext uri="{FF2B5EF4-FFF2-40B4-BE49-F238E27FC236}">
                <a16:creationId xmlns:a16="http://schemas.microsoft.com/office/drawing/2014/main" id="{72EA525B-4BA0-CB69-AC69-8CF33B8FC31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413" r="9226"/>
          <a:stretch/>
        </p:blipFill>
        <p:spPr>
          <a:xfrm>
            <a:off x="1013738" y="4467042"/>
            <a:ext cx="4493954" cy="2275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3073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3F1AD-E1BD-40D4-9214-455EFE438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VALIDATION PLAN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A87AB16E-E164-48D0-B031-7D49A06CD02D}"/>
              </a:ext>
            </a:extLst>
          </p:cNvPr>
          <p:cNvSpPr txBox="1">
            <a:spLocks/>
          </p:cNvSpPr>
          <p:nvPr/>
        </p:nvSpPr>
        <p:spPr>
          <a:xfrm>
            <a:off x="295275" y="1152525"/>
            <a:ext cx="9477375" cy="50006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n-US" sz="3200" dirty="0"/>
              <a:t>Simulation Test Bench: SV test bench created to simulate the design using ModelSim.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000" dirty="0"/>
              <a:t>Same as GPC_4T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000" dirty="0"/>
              <a:t>Back door Memory loading from a file.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000" dirty="0"/>
              <a:t>instance of LOTR module with 2 LOTR Tiles, and 1 FPGA tile.</a:t>
            </a:r>
            <a:endParaRPr lang="en-US" sz="1800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000" dirty="0"/>
              <a:t>Logs</a:t>
            </a:r>
          </a:p>
          <a:p>
            <a:pPr lvl="2">
              <a:buFont typeface="Wingdings" panose="05000000000000000000" pitchFamily="2" charset="2"/>
              <a:buChar char="Ø"/>
            </a:pPr>
            <a:endParaRPr lang="en-US" sz="1800" dirty="0"/>
          </a:p>
          <a:p>
            <a:pPr lvl="1">
              <a:buFont typeface="Wingdings" panose="05000000000000000000" pitchFamily="2" charset="2"/>
              <a:buChar char="Ø"/>
            </a:pPr>
            <a:endParaRPr lang="en-US" sz="2000" dirty="0"/>
          </a:p>
          <a:p>
            <a:pPr lvl="2">
              <a:buFont typeface="Wingdings" panose="05000000000000000000" pitchFamily="2" charset="2"/>
              <a:buChar char="Ø"/>
            </a:pPr>
            <a:endParaRPr lang="en-US" sz="2000" dirty="0"/>
          </a:p>
          <a:p>
            <a:pPr lvl="1">
              <a:buFont typeface="Wingdings" panose="05000000000000000000" pitchFamily="2" charset="2"/>
              <a:buChar char="Ø"/>
            </a:pPr>
            <a:endParaRPr lang="en-US" sz="2200" dirty="0"/>
          </a:p>
          <a:p>
            <a:pPr lvl="1">
              <a:buFont typeface="Wingdings" panose="05000000000000000000" pitchFamily="2" charset="2"/>
              <a:buChar char="Ø"/>
            </a:pPr>
            <a:endParaRPr lang="en-US" sz="2200" dirty="0"/>
          </a:p>
          <a:p>
            <a:pPr lvl="1">
              <a:buFont typeface="Wingdings" panose="05000000000000000000" pitchFamily="2" charset="2"/>
              <a:buChar char="Ø"/>
            </a:pPr>
            <a:endParaRPr lang="en-US" sz="2200" dirty="0"/>
          </a:p>
          <a:p>
            <a:pPr lvl="1">
              <a:buFont typeface="Wingdings" panose="05000000000000000000" pitchFamily="2" charset="2"/>
              <a:buChar char="Ø"/>
            </a:pPr>
            <a:endParaRPr lang="en-US" sz="2200" dirty="0"/>
          </a:p>
          <a:p>
            <a:pPr lvl="1">
              <a:buFont typeface="Wingdings" panose="05000000000000000000" pitchFamily="2" charset="2"/>
              <a:buChar char="Ø"/>
            </a:pPr>
            <a:endParaRPr lang="en-US" sz="2200" dirty="0"/>
          </a:p>
          <a:p>
            <a:pPr lvl="1">
              <a:buFont typeface="Wingdings" panose="05000000000000000000" pitchFamily="2" charset="2"/>
              <a:buChar char="Ø"/>
            </a:pPr>
            <a:endParaRPr lang="en-US" sz="2200" dirty="0"/>
          </a:p>
          <a:p>
            <a:pPr lvl="1">
              <a:buFont typeface="Wingdings" panose="05000000000000000000" pitchFamily="2" charset="2"/>
              <a:buChar char="Ø"/>
            </a:pPr>
            <a:endParaRPr lang="en-US" sz="2200" dirty="0"/>
          </a:p>
          <a:p>
            <a:pPr lvl="1">
              <a:buFont typeface="Wingdings" panose="05000000000000000000" pitchFamily="2" charset="2"/>
              <a:buChar char="Ø"/>
            </a:pPr>
            <a:endParaRPr lang="en-US" sz="3000" dirty="0"/>
          </a:p>
          <a:p>
            <a:pPr lvl="1">
              <a:buFont typeface="Wingdings" panose="05000000000000000000" pitchFamily="2" charset="2"/>
              <a:buChar char="Ø"/>
            </a:pPr>
            <a:endParaRPr lang="en-IL" sz="3000" dirty="0"/>
          </a:p>
        </p:txBody>
      </p:sp>
      <p:sp>
        <p:nvSpPr>
          <p:cNvPr id="7" name="Rectangle: Rounded Corners 18">
            <a:extLst>
              <a:ext uri="{FF2B5EF4-FFF2-40B4-BE49-F238E27FC236}">
                <a16:creationId xmlns:a16="http://schemas.microsoft.com/office/drawing/2014/main" id="{8D34E397-4B99-4623-A9CE-A7D90691DDDE}"/>
              </a:ext>
            </a:extLst>
          </p:cNvPr>
          <p:cNvSpPr/>
          <p:nvPr/>
        </p:nvSpPr>
        <p:spPr>
          <a:xfrm>
            <a:off x="10144414" y="4259696"/>
            <a:ext cx="1952626" cy="54340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pic>
        <p:nvPicPr>
          <p:cNvPr id="3" name="תמונה 2">
            <a:extLst>
              <a:ext uri="{FF2B5EF4-FFF2-40B4-BE49-F238E27FC236}">
                <a16:creationId xmlns:a16="http://schemas.microsoft.com/office/drawing/2014/main" id="{D468AADD-9E43-2424-A5FE-03F4CABE8C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8188" y="3584824"/>
            <a:ext cx="4914566" cy="2820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048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3F1AD-E1BD-40D4-9214-455EFE438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VALIDATION PLAN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A87AB16E-E164-48D0-B031-7D49A06CD02D}"/>
              </a:ext>
            </a:extLst>
          </p:cNvPr>
          <p:cNvSpPr txBox="1">
            <a:spLocks/>
          </p:cNvSpPr>
          <p:nvPr/>
        </p:nvSpPr>
        <p:spPr>
          <a:xfrm>
            <a:off x="295275" y="1457326"/>
            <a:ext cx="9477375" cy="46958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n-US" sz="3200" dirty="0"/>
              <a:t>Alive Multi Core:</a:t>
            </a:r>
            <a:endParaRPr lang="en-US" sz="1800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000" dirty="0"/>
              <a:t>thread 0 of core 1 WR to thread 0 of core 2 and later read: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US" sz="2000" dirty="0"/>
          </a:p>
          <a:p>
            <a:pPr lvl="2">
              <a:buFont typeface="Wingdings" panose="05000000000000000000" pitchFamily="2" charset="2"/>
              <a:buChar char="Ø"/>
            </a:pPr>
            <a:endParaRPr lang="en-US" sz="1800" dirty="0"/>
          </a:p>
          <a:p>
            <a:pPr lvl="2">
              <a:buFont typeface="Wingdings" panose="05000000000000000000" pitchFamily="2" charset="2"/>
              <a:buChar char="Ø"/>
            </a:pPr>
            <a:endParaRPr lang="en-US" sz="1800" dirty="0"/>
          </a:p>
          <a:p>
            <a:pPr lvl="1">
              <a:buFont typeface="Wingdings" panose="05000000000000000000" pitchFamily="2" charset="2"/>
              <a:buChar char="Ø"/>
            </a:pPr>
            <a:endParaRPr lang="en-US" sz="2000" dirty="0"/>
          </a:p>
          <a:p>
            <a:pPr lvl="2">
              <a:buFont typeface="Wingdings" panose="05000000000000000000" pitchFamily="2" charset="2"/>
              <a:buChar char="Ø"/>
            </a:pPr>
            <a:endParaRPr lang="en-US" sz="2000" dirty="0"/>
          </a:p>
          <a:p>
            <a:pPr lvl="1">
              <a:buFont typeface="Wingdings" panose="05000000000000000000" pitchFamily="2" charset="2"/>
              <a:buChar char="Ø"/>
            </a:pPr>
            <a:endParaRPr lang="en-US" sz="2200" dirty="0"/>
          </a:p>
          <a:p>
            <a:pPr lvl="1">
              <a:buFont typeface="Wingdings" panose="05000000000000000000" pitchFamily="2" charset="2"/>
              <a:buChar char="Ø"/>
            </a:pPr>
            <a:endParaRPr lang="en-US" sz="2200" dirty="0"/>
          </a:p>
          <a:p>
            <a:pPr lvl="1">
              <a:buFont typeface="Wingdings" panose="05000000000000000000" pitchFamily="2" charset="2"/>
              <a:buChar char="Ø"/>
            </a:pPr>
            <a:endParaRPr lang="en-US" sz="2200" dirty="0"/>
          </a:p>
          <a:p>
            <a:pPr lvl="1">
              <a:buFont typeface="Wingdings" panose="05000000000000000000" pitchFamily="2" charset="2"/>
              <a:buChar char="Ø"/>
            </a:pPr>
            <a:endParaRPr lang="en-US" sz="2200" dirty="0"/>
          </a:p>
          <a:p>
            <a:pPr lvl="1">
              <a:buFont typeface="Wingdings" panose="05000000000000000000" pitchFamily="2" charset="2"/>
              <a:buChar char="Ø"/>
            </a:pPr>
            <a:endParaRPr lang="en-US" sz="2200" dirty="0"/>
          </a:p>
          <a:p>
            <a:pPr lvl="1">
              <a:buFont typeface="Wingdings" panose="05000000000000000000" pitchFamily="2" charset="2"/>
              <a:buChar char="Ø"/>
            </a:pPr>
            <a:endParaRPr lang="en-US" sz="2200" dirty="0"/>
          </a:p>
          <a:p>
            <a:pPr lvl="1">
              <a:buFont typeface="Wingdings" panose="05000000000000000000" pitchFamily="2" charset="2"/>
              <a:buChar char="Ø"/>
            </a:pPr>
            <a:endParaRPr lang="en-US" sz="2200" dirty="0"/>
          </a:p>
          <a:p>
            <a:pPr lvl="1">
              <a:buFont typeface="Wingdings" panose="05000000000000000000" pitchFamily="2" charset="2"/>
              <a:buChar char="Ø"/>
            </a:pPr>
            <a:endParaRPr lang="en-US" sz="3000" dirty="0"/>
          </a:p>
          <a:p>
            <a:pPr lvl="1">
              <a:buFont typeface="Wingdings" panose="05000000000000000000" pitchFamily="2" charset="2"/>
              <a:buChar char="Ø"/>
            </a:pPr>
            <a:endParaRPr lang="en-IL" sz="3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C38752-602C-228A-FB2D-41B7CE59AAA3}"/>
              </a:ext>
            </a:extLst>
          </p:cNvPr>
          <p:cNvSpPr txBox="1"/>
          <p:nvPr/>
        </p:nvSpPr>
        <p:spPr>
          <a:xfrm>
            <a:off x="247649" y="2739955"/>
            <a:ext cx="9112919" cy="305737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</a:pPr>
            <a:r>
              <a:rPr lang="it-IT" sz="1400" dirty="0">
                <a:solidFill>
                  <a:srgbClr val="678CB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#define SCRATCHPAD_CORE_2  ((volatile int *) (0x02400900))</a:t>
            </a:r>
          </a:p>
          <a:p>
            <a:pPr>
              <a:lnSpc>
                <a:spcPct val="115000"/>
              </a:lnSpc>
            </a:pPr>
            <a:endParaRPr lang="en-US" sz="1400" dirty="0">
              <a:solidFill>
                <a:srgbClr val="678CB1"/>
              </a:solidFill>
              <a:effectLst/>
              <a:latin typeface="Courier New" panose="02070309020205020404" pitchFamily="49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0" marR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678CB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int</a:t>
            </a:r>
            <a:r>
              <a:rPr lang="en-US" sz="1400" dirty="0">
                <a:solidFill>
                  <a:srgbClr val="E0E2E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 main</a:t>
            </a:r>
            <a:r>
              <a:rPr lang="en-US" sz="1400" dirty="0">
                <a:solidFill>
                  <a:srgbClr val="E8E2B7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()</a:t>
            </a:r>
            <a:r>
              <a:rPr lang="en-US" sz="1400" dirty="0">
                <a:solidFill>
                  <a:srgbClr val="E0E2E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400" dirty="0">
                <a:solidFill>
                  <a:srgbClr val="E8E2B7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{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E0E2E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  </a:t>
            </a:r>
            <a:r>
              <a:rPr lang="en-US" sz="14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  </a:t>
            </a:r>
            <a:r>
              <a:rPr lang="en-US" sz="1400" dirty="0">
                <a:solidFill>
                  <a:srgbClr val="678CB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int</a:t>
            </a:r>
            <a:r>
              <a:rPr lang="en-US" sz="1400" dirty="0">
                <a:solidFill>
                  <a:srgbClr val="E0E2E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2E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ThreadId</a:t>
            </a:r>
            <a:r>
              <a:rPr lang="en-US" sz="1400" dirty="0">
                <a:solidFill>
                  <a:srgbClr val="E0E2E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400" dirty="0">
                <a:solidFill>
                  <a:srgbClr val="E8E2B7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=</a:t>
            </a:r>
            <a:r>
              <a:rPr lang="en-US" sz="1400" dirty="0">
                <a:solidFill>
                  <a:srgbClr val="E0E2E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 CR_THREAD</a:t>
            </a:r>
            <a:r>
              <a:rPr lang="en-US" sz="1400" dirty="0">
                <a:solidFill>
                  <a:srgbClr val="E8E2B7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[</a:t>
            </a:r>
            <a:r>
              <a:rPr lang="en-US" sz="1400" dirty="0">
                <a:solidFill>
                  <a:srgbClr val="FFCD22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0</a:t>
            </a:r>
            <a:r>
              <a:rPr lang="en-US" sz="1400" dirty="0">
                <a:solidFill>
                  <a:srgbClr val="E8E2B7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];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E0E2E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    </a:t>
            </a:r>
            <a:r>
              <a:rPr lang="en-US" sz="1400" dirty="0">
                <a:solidFill>
                  <a:srgbClr val="678CB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int</a:t>
            </a:r>
            <a:r>
              <a:rPr lang="en-US" sz="1400" dirty="0">
                <a:solidFill>
                  <a:srgbClr val="E0E2E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E0E2E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UniqeId</a:t>
            </a:r>
            <a:r>
              <a:rPr lang="en-US" sz="1400" dirty="0">
                <a:solidFill>
                  <a:srgbClr val="E0E2E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400" dirty="0">
                <a:solidFill>
                  <a:srgbClr val="E8E2B7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=</a:t>
            </a:r>
            <a:r>
              <a:rPr lang="en-US" sz="1400" dirty="0">
                <a:solidFill>
                  <a:srgbClr val="E0E2E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 CR_WHO_AM_I</a:t>
            </a:r>
            <a:r>
              <a:rPr lang="en-US" sz="1400" dirty="0">
                <a:solidFill>
                  <a:srgbClr val="E8E2B7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[</a:t>
            </a:r>
            <a:r>
              <a:rPr lang="en-US" sz="1400" dirty="0">
                <a:solidFill>
                  <a:srgbClr val="FFCD22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0</a:t>
            </a:r>
            <a:r>
              <a:rPr lang="en-US" sz="1400" dirty="0">
                <a:solidFill>
                  <a:srgbClr val="E8E2B7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];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E0E2E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    </a:t>
            </a:r>
            <a:r>
              <a:rPr lang="en-US" sz="1400" dirty="0">
                <a:solidFill>
                  <a:srgbClr val="678CB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int</a:t>
            </a:r>
            <a:r>
              <a:rPr lang="en-US" sz="1400" dirty="0">
                <a:solidFill>
                  <a:srgbClr val="E0E2E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 counter </a:t>
            </a:r>
            <a:r>
              <a:rPr lang="en-US" sz="1400" dirty="0">
                <a:solidFill>
                  <a:srgbClr val="E8E2B7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=</a:t>
            </a:r>
            <a:r>
              <a:rPr lang="en-US" sz="1400" dirty="0">
                <a:solidFill>
                  <a:srgbClr val="E0E2E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400" dirty="0">
                <a:solidFill>
                  <a:srgbClr val="FFCD22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0</a:t>
            </a:r>
            <a:r>
              <a:rPr lang="en-US" sz="1400" dirty="0">
                <a:solidFill>
                  <a:srgbClr val="E0E2E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400" dirty="0">
                <a:solidFill>
                  <a:srgbClr val="E8E2B7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;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E0E2E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    </a:t>
            </a:r>
            <a:r>
              <a:rPr lang="en-US" sz="1400" b="1" dirty="0">
                <a:solidFill>
                  <a:srgbClr val="93C763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switch</a:t>
            </a:r>
            <a:r>
              <a:rPr lang="en-US" sz="1400" dirty="0">
                <a:solidFill>
                  <a:srgbClr val="E0E2E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400" dirty="0">
                <a:solidFill>
                  <a:srgbClr val="E8E2B7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(</a:t>
            </a:r>
            <a:r>
              <a:rPr lang="en-US" sz="1400" dirty="0" err="1">
                <a:solidFill>
                  <a:srgbClr val="E0E2E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UniqeId</a:t>
            </a:r>
            <a:r>
              <a:rPr lang="en-US" sz="1400" dirty="0">
                <a:solidFill>
                  <a:srgbClr val="E8E2B7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){</a:t>
            </a:r>
            <a:r>
              <a:rPr lang="en-US" sz="1400" dirty="0">
                <a:solidFill>
                  <a:srgbClr val="E0E2E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400" dirty="0">
                <a:solidFill>
                  <a:srgbClr val="66747B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//the CR Address return Core &amp; Thread ID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E0E2E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        </a:t>
            </a:r>
            <a:r>
              <a:rPr lang="en-US" sz="1400" b="1" dirty="0">
                <a:solidFill>
                  <a:srgbClr val="93C763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case</a:t>
            </a:r>
            <a:r>
              <a:rPr lang="en-US" sz="1400" dirty="0">
                <a:solidFill>
                  <a:srgbClr val="E0E2E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400" dirty="0">
                <a:solidFill>
                  <a:srgbClr val="FFCD22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0x4</a:t>
            </a:r>
            <a:r>
              <a:rPr lang="en-US" sz="1400" dirty="0">
                <a:solidFill>
                  <a:srgbClr val="E0E2E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400" dirty="0">
                <a:solidFill>
                  <a:srgbClr val="E8E2B7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:</a:t>
            </a:r>
            <a:r>
              <a:rPr lang="en-US" sz="1400" dirty="0">
                <a:solidFill>
                  <a:srgbClr val="E0E2E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400" dirty="0">
                <a:solidFill>
                  <a:srgbClr val="66747B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// This is Core 1, Thread 0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E0E2E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             SCRATCHPAD_CORE_2</a:t>
            </a:r>
            <a:r>
              <a:rPr lang="en-US" sz="1400" dirty="0">
                <a:solidFill>
                  <a:srgbClr val="E8E2B7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[</a:t>
            </a:r>
            <a:r>
              <a:rPr lang="en-US" sz="1400" dirty="0">
                <a:solidFill>
                  <a:srgbClr val="FFCD22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0</a:t>
            </a:r>
            <a:r>
              <a:rPr lang="en-US" sz="1400" dirty="0">
                <a:solidFill>
                  <a:srgbClr val="E8E2B7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]</a:t>
            </a:r>
            <a:r>
              <a:rPr lang="en-US" sz="1400" dirty="0">
                <a:solidFill>
                  <a:srgbClr val="E0E2E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400" dirty="0">
                <a:solidFill>
                  <a:srgbClr val="E8E2B7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=</a:t>
            </a:r>
            <a:r>
              <a:rPr lang="en-US" sz="1400" dirty="0">
                <a:solidFill>
                  <a:srgbClr val="E0E2E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400" dirty="0">
                <a:solidFill>
                  <a:srgbClr val="FFCD22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0x51</a:t>
            </a:r>
            <a:r>
              <a:rPr lang="en-US" sz="1400" dirty="0">
                <a:solidFill>
                  <a:srgbClr val="E8E2B7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;</a:t>
            </a:r>
            <a:r>
              <a:rPr lang="en-US" sz="1400" dirty="0">
                <a:solidFill>
                  <a:srgbClr val="E0E2E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400" dirty="0">
                <a:solidFill>
                  <a:srgbClr val="66747B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//Writing to Core2 Memory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E0E2E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			MEMORY</a:t>
            </a:r>
            <a:r>
              <a:rPr lang="en-US" sz="1400" dirty="0">
                <a:solidFill>
                  <a:srgbClr val="E8E2B7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[</a:t>
            </a:r>
            <a:r>
              <a:rPr lang="en-US" sz="1400" dirty="0">
                <a:solidFill>
                  <a:srgbClr val="FFCD22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0</a:t>
            </a:r>
            <a:r>
              <a:rPr lang="en-US" sz="1400" dirty="0">
                <a:solidFill>
                  <a:srgbClr val="E8E2B7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]</a:t>
            </a:r>
            <a:r>
              <a:rPr lang="en-US" sz="1400" dirty="0">
                <a:solidFill>
                  <a:srgbClr val="E0E2E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400" dirty="0">
                <a:solidFill>
                  <a:srgbClr val="E8E2B7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=</a:t>
            </a:r>
            <a:r>
              <a:rPr lang="en-US" sz="1400" dirty="0">
                <a:solidFill>
                  <a:srgbClr val="E0E2E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 SCRATCHPAD_CORE_2</a:t>
            </a:r>
            <a:r>
              <a:rPr lang="en-US" sz="1400" dirty="0">
                <a:solidFill>
                  <a:srgbClr val="E8E2B7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[</a:t>
            </a:r>
            <a:r>
              <a:rPr lang="en-US" sz="1400" dirty="0">
                <a:solidFill>
                  <a:srgbClr val="FFCD22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0</a:t>
            </a:r>
            <a:r>
              <a:rPr lang="en-US" sz="1400" dirty="0">
                <a:solidFill>
                  <a:srgbClr val="E8E2B7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];</a:t>
            </a:r>
            <a:r>
              <a:rPr lang="en-US" sz="1400" dirty="0">
                <a:solidFill>
                  <a:srgbClr val="E0E2E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400" dirty="0">
                <a:solidFill>
                  <a:srgbClr val="66747B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//Reading from core 2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E0E2E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        </a:t>
            </a:r>
            <a:r>
              <a:rPr lang="en-US" sz="1400" b="1" dirty="0">
                <a:solidFill>
                  <a:srgbClr val="93C763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break</a:t>
            </a:r>
            <a:r>
              <a:rPr lang="en-US" sz="1400" dirty="0">
                <a:solidFill>
                  <a:srgbClr val="E8E2B7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;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E0E2E4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rial" panose="020B0604020202020204" pitchFamily="34" charset="0"/>
              </a:rPr>
              <a:t>        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: Rounded Corners 18">
            <a:extLst>
              <a:ext uri="{FF2B5EF4-FFF2-40B4-BE49-F238E27FC236}">
                <a16:creationId xmlns:a16="http://schemas.microsoft.com/office/drawing/2014/main" id="{1A953BC5-95B6-6513-3212-C4DC17C5138B}"/>
              </a:ext>
            </a:extLst>
          </p:cNvPr>
          <p:cNvSpPr/>
          <p:nvPr/>
        </p:nvSpPr>
        <p:spPr>
          <a:xfrm>
            <a:off x="10144414" y="4259696"/>
            <a:ext cx="1952626" cy="54340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078867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3F1AD-E1BD-40D4-9214-455EFE438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VALIDATION PLAN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A87AB16E-E164-48D0-B031-7D49A06CD02D}"/>
              </a:ext>
            </a:extLst>
          </p:cNvPr>
          <p:cNvSpPr txBox="1">
            <a:spLocks/>
          </p:cNvSpPr>
          <p:nvPr/>
        </p:nvSpPr>
        <p:spPr>
          <a:xfrm>
            <a:off x="295275" y="1152525"/>
            <a:ext cx="9477375" cy="50006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US" sz="2200" dirty="0"/>
              <a:t>RC Log:</a:t>
            </a:r>
            <a:endParaRPr lang="en-US" sz="2000" dirty="0"/>
          </a:p>
          <a:p>
            <a:pPr lvl="1">
              <a:buFont typeface="Wingdings" panose="05000000000000000000" pitchFamily="2" charset="2"/>
              <a:buChar char="Ø"/>
            </a:pPr>
            <a:endParaRPr lang="en-US" sz="1800" dirty="0"/>
          </a:p>
          <a:p>
            <a:pPr lvl="2">
              <a:buFont typeface="Wingdings" panose="05000000000000000000" pitchFamily="2" charset="2"/>
              <a:buChar char="Ø"/>
            </a:pPr>
            <a:endParaRPr lang="en-US" sz="1800" dirty="0"/>
          </a:p>
          <a:p>
            <a:pPr lvl="1">
              <a:buFont typeface="Wingdings" panose="05000000000000000000" pitchFamily="2" charset="2"/>
              <a:buChar char="Ø"/>
            </a:pPr>
            <a:endParaRPr lang="en-US" sz="2000" dirty="0"/>
          </a:p>
          <a:p>
            <a:pPr lvl="2">
              <a:buFont typeface="Wingdings" panose="05000000000000000000" pitchFamily="2" charset="2"/>
              <a:buChar char="Ø"/>
            </a:pPr>
            <a:endParaRPr lang="en-US" sz="2000" dirty="0"/>
          </a:p>
          <a:p>
            <a:pPr lvl="1">
              <a:buFont typeface="Wingdings" panose="05000000000000000000" pitchFamily="2" charset="2"/>
              <a:buChar char="Ø"/>
            </a:pPr>
            <a:endParaRPr lang="en-US" sz="2200" dirty="0"/>
          </a:p>
          <a:p>
            <a:pPr lvl="1">
              <a:buFont typeface="Wingdings" panose="05000000000000000000" pitchFamily="2" charset="2"/>
              <a:buChar char="Ø"/>
            </a:pPr>
            <a:endParaRPr lang="en-US" sz="2200" dirty="0"/>
          </a:p>
          <a:p>
            <a:pPr lvl="1">
              <a:buFont typeface="Wingdings" panose="05000000000000000000" pitchFamily="2" charset="2"/>
              <a:buChar char="Ø"/>
            </a:pPr>
            <a:endParaRPr lang="en-US" sz="2200" dirty="0"/>
          </a:p>
          <a:p>
            <a:pPr lvl="1">
              <a:buFont typeface="Wingdings" panose="05000000000000000000" pitchFamily="2" charset="2"/>
              <a:buChar char="Ø"/>
            </a:pPr>
            <a:endParaRPr lang="en-US" sz="2200" dirty="0"/>
          </a:p>
          <a:p>
            <a:pPr lvl="1">
              <a:buFont typeface="Wingdings" panose="05000000000000000000" pitchFamily="2" charset="2"/>
              <a:buChar char="Ø"/>
            </a:pPr>
            <a:endParaRPr lang="en-US" sz="2200" dirty="0"/>
          </a:p>
          <a:p>
            <a:pPr lvl="1">
              <a:buFont typeface="Wingdings" panose="05000000000000000000" pitchFamily="2" charset="2"/>
              <a:buChar char="Ø"/>
            </a:pPr>
            <a:endParaRPr lang="en-US" sz="2200" dirty="0"/>
          </a:p>
          <a:p>
            <a:pPr lvl="1">
              <a:buFont typeface="Wingdings" panose="05000000000000000000" pitchFamily="2" charset="2"/>
              <a:buChar char="Ø"/>
            </a:pPr>
            <a:endParaRPr lang="en-US" sz="2200" dirty="0"/>
          </a:p>
          <a:p>
            <a:pPr lvl="1">
              <a:buFont typeface="Wingdings" panose="05000000000000000000" pitchFamily="2" charset="2"/>
              <a:buChar char="Ø"/>
            </a:pPr>
            <a:endParaRPr lang="en-US" sz="3000" dirty="0"/>
          </a:p>
          <a:p>
            <a:pPr lvl="1">
              <a:buFont typeface="Wingdings" panose="05000000000000000000" pitchFamily="2" charset="2"/>
              <a:buChar char="Ø"/>
            </a:pPr>
            <a:endParaRPr lang="en-IL" sz="3000" dirty="0"/>
          </a:p>
        </p:txBody>
      </p:sp>
      <p:pic>
        <p:nvPicPr>
          <p:cNvPr id="4" name="תמונה 136">
            <a:extLst>
              <a:ext uri="{FF2B5EF4-FFF2-40B4-BE49-F238E27FC236}">
                <a16:creationId xmlns:a16="http://schemas.microsoft.com/office/drawing/2014/main" id="{61130E54-FDB6-8F01-0588-43784A6881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415" y="1853248"/>
            <a:ext cx="9477375" cy="3440576"/>
          </a:xfrm>
          <a:prstGeom prst="rect">
            <a:avLst/>
          </a:prstGeom>
        </p:spPr>
      </p:pic>
      <p:sp>
        <p:nvSpPr>
          <p:cNvPr id="3" name="Rectangle: Rounded Corners 18">
            <a:extLst>
              <a:ext uri="{FF2B5EF4-FFF2-40B4-BE49-F238E27FC236}">
                <a16:creationId xmlns:a16="http://schemas.microsoft.com/office/drawing/2014/main" id="{A019FF5C-A49D-7A85-D5CD-44B95339F23F}"/>
              </a:ext>
            </a:extLst>
          </p:cNvPr>
          <p:cNvSpPr/>
          <p:nvPr/>
        </p:nvSpPr>
        <p:spPr>
          <a:xfrm>
            <a:off x="10144414" y="4259696"/>
            <a:ext cx="1952626" cy="54340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525245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3F1AD-E1BD-40D4-9214-455EFE438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VALIDATION PLAN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A87AB16E-E164-48D0-B031-7D49A06CD02D}"/>
              </a:ext>
            </a:extLst>
          </p:cNvPr>
          <p:cNvSpPr txBox="1">
            <a:spLocks/>
          </p:cNvSpPr>
          <p:nvPr/>
        </p:nvSpPr>
        <p:spPr>
          <a:xfrm>
            <a:off x="0" y="1152983"/>
            <a:ext cx="9849139" cy="22760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n-US" sz="3200" dirty="0"/>
              <a:t>MIF (Memory Initialization File):</a:t>
            </a:r>
            <a:endParaRPr lang="en-US" sz="1800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400" dirty="0"/>
              <a:t>Quartus Prime use MIF to load as an initial memory to FPGA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400" dirty="0"/>
              <a:t>We created MIF with scripts that parc the GCC outputs: </a:t>
            </a:r>
          </a:p>
          <a:p>
            <a:pPr lvl="2">
              <a:buFont typeface="Wingdings" panose="05000000000000000000" pitchFamily="2" charset="2"/>
              <a:buChar char="Ø"/>
            </a:pPr>
            <a:endParaRPr lang="en-US" sz="1800" dirty="0"/>
          </a:p>
          <a:p>
            <a:pPr lvl="2">
              <a:buFont typeface="Wingdings" panose="05000000000000000000" pitchFamily="2" charset="2"/>
              <a:buChar char="Ø"/>
            </a:pPr>
            <a:endParaRPr lang="en-US" sz="1800" dirty="0"/>
          </a:p>
          <a:p>
            <a:pPr lvl="1">
              <a:buFont typeface="Wingdings" panose="05000000000000000000" pitchFamily="2" charset="2"/>
              <a:buChar char="Ø"/>
            </a:pPr>
            <a:endParaRPr lang="en-US" sz="2000" dirty="0"/>
          </a:p>
          <a:p>
            <a:pPr lvl="2">
              <a:buFont typeface="Wingdings" panose="05000000000000000000" pitchFamily="2" charset="2"/>
              <a:buChar char="Ø"/>
            </a:pPr>
            <a:endParaRPr lang="en-US" sz="2000" dirty="0"/>
          </a:p>
          <a:p>
            <a:pPr lvl="1">
              <a:buFont typeface="Wingdings" panose="05000000000000000000" pitchFamily="2" charset="2"/>
              <a:buChar char="Ø"/>
            </a:pPr>
            <a:endParaRPr lang="en-US" sz="2200" dirty="0"/>
          </a:p>
          <a:p>
            <a:pPr lvl="1">
              <a:buFont typeface="Wingdings" panose="05000000000000000000" pitchFamily="2" charset="2"/>
              <a:buChar char="Ø"/>
            </a:pPr>
            <a:endParaRPr lang="en-US" sz="2200" dirty="0"/>
          </a:p>
          <a:p>
            <a:pPr lvl="1">
              <a:buFont typeface="Wingdings" panose="05000000000000000000" pitchFamily="2" charset="2"/>
              <a:buChar char="Ø"/>
            </a:pPr>
            <a:endParaRPr lang="en-US" sz="2200" dirty="0"/>
          </a:p>
          <a:p>
            <a:pPr lvl="1">
              <a:buFont typeface="Wingdings" panose="05000000000000000000" pitchFamily="2" charset="2"/>
              <a:buChar char="Ø"/>
            </a:pPr>
            <a:endParaRPr lang="en-US" sz="2200" dirty="0"/>
          </a:p>
          <a:p>
            <a:pPr lvl="1">
              <a:buFont typeface="Wingdings" panose="05000000000000000000" pitchFamily="2" charset="2"/>
              <a:buChar char="Ø"/>
            </a:pPr>
            <a:endParaRPr lang="en-US" sz="2200" dirty="0"/>
          </a:p>
          <a:p>
            <a:pPr lvl="1">
              <a:buFont typeface="Wingdings" panose="05000000000000000000" pitchFamily="2" charset="2"/>
              <a:buChar char="Ø"/>
            </a:pPr>
            <a:endParaRPr lang="en-US" sz="2200" dirty="0"/>
          </a:p>
          <a:p>
            <a:pPr lvl="1">
              <a:buFont typeface="Wingdings" panose="05000000000000000000" pitchFamily="2" charset="2"/>
              <a:buChar char="Ø"/>
            </a:pPr>
            <a:endParaRPr lang="en-US" sz="2200" dirty="0"/>
          </a:p>
          <a:p>
            <a:pPr lvl="1">
              <a:buFont typeface="Wingdings" panose="05000000000000000000" pitchFamily="2" charset="2"/>
              <a:buChar char="Ø"/>
            </a:pPr>
            <a:endParaRPr lang="en-US" sz="3000" dirty="0"/>
          </a:p>
          <a:p>
            <a:pPr lvl="1">
              <a:buFont typeface="Wingdings" panose="05000000000000000000" pitchFamily="2" charset="2"/>
              <a:buChar char="Ø"/>
            </a:pPr>
            <a:endParaRPr lang="en-IL" sz="3000" dirty="0"/>
          </a:p>
        </p:txBody>
      </p:sp>
      <p:sp>
        <p:nvSpPr>
          <p:cNvPr id="3" name="Rectangle: Rounded Corners 18">
            <a:extLst>
              <a:ext uri="{FF2B5EF4-FFF2-40B4-BE49-F238E27FC236}">
                <a16:creationId xmlns:a16="http://schemas.microsoft.com/office/drawing/2014/main" id="{1B32F18E-1AD3-B35B-0D75-3B96EB69659A}"/>
              </a:ext>
            </a:extLst>
          </p:cNvPr>
          <p:cNvSpPr/>
          <p:nvPr/>
        </p:nvSpPr>
        <p:spPr>
          <a:xfrm>
            <a:off x="10144414" y="4259696"/>
            <a:ext cx="1952626" cy="54340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4" name="מלבן 12">
            <a:extLst>
              <a:ext uri="{FF2B5EF4-FFF2-40B4-BE49-F238E27FC236}">
                <a16:creationId xmlns:a16="http://schemas.microsoft.com/office/drawing/2014/main" id="{56279C47-49D3-7359-D53D-BC228828FBDF}"/>
              </a:ext>
            </a:extLst>
          </p:cNvPr>
          <p:cNvSpPr/>
          <p:nvPr/>
        </p:nvSpPr>
        <p:spPr>
          <a:xfrm>
            <a:off x="5216796" y="2704776"/>
            <a:ext cx="3967309" cy="39081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5" name="תמונה 3">
            <a:extLst>
              <a:ext uri="{FF2B5EF4-FFF2-40B4-BE49-F238E27FC236}">
                <a16:creationId xmlns:a16="http://schemas.microsoft.com/office/drawing/2014/main" id="{765CC378-7126-CCF2-F1EA-7DF2068F4EA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492"/>
          <a:stretch/>
        </p:blipFill>
        <p:spPr bwMode="auto">
          <a:xfrm>
            <a:off x="104485" y="2704776"/>
            <a:ext cx="5112311" cy="390811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תיבת טקסט 7">
            <a:extLst>
              <a:ext uri="{FF2B5EF4-FFF2-40B4-BE49-F238E27FC236}">
                <a16:creationId xmlns:a16="http://schemas.microsoft.com/office/drawing/2014/main" id="{FBE46B8C-A257-41DA-BCA4-618A68EE5F03}"/>
              </a:ext>
            </a:extLst>
          </p:cNvPr>
          <p:cNvSpPr txBox="1"/>
          <p:nvPr/>
        </p:nvSpPr>
        <p:spPr>
          <a:xfrm>
            <a:off x="931270" y="5300025"/>
            <a:ext cx="1184609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Final stage on GPC_4T project</a:t>
            </a:r>
            <a:endParaRPr lang="he-IL" b="1" dirty="0">
              <a:solidFill>
                <a:srgbClr val="FF0000"/>
              </a:solidFill>
            </a:endParaRPr>
          </a:p>
        </p:txBody>
      </p:sp>
      <p:pic>
        <p:nvPicPr>
          <p:cNvPr id="7" name="תמונה 29">
            <a:extLst>
              <a:ext uri="{FF2B5EF4-FFF2-40B4-BE49-F238E27FC236}">
                <a16:creationId xmlns:a16="http://schemas.microsoft.com/office/drawing/2014/main" id="{DB1BD165-013B-361F-AB55-B3B7486024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9248" y="3793875"/>
            <a:ext cx="2970622" cy="2706479"/>
          </a:xfrm>
          <a:prstGeom prst="rect">
            <a:avLst/>
          </a:prstGeom>
        </p:spPr>
      </p:pic>
      <p:sp>
        <p:nvSpPr>
          <p:cNvPr id="8" name="חץ: ימינה 9">
            <a:extLst>
              <a:ext uri="{FF2B5EF4-FFF2-40B4-BE49-F238E27FC236}">
                <a16:creationId xmlns:a16="http://schemas.microsoft.com/office/drawing/2014/main" id="{C5E7FC3A-9ED8-3982-49F9-B2D0FF9E9002}"/>
              </a:ext>
            </a:extLst>
          </p:cNvPr>
          <p:cNvSpPr/>
          <p:nvPr/>
        </p:nvSpPr>
        <p:spPr>
          <a:xfrm>
            <a:off x="5086319" y="5448463"/>
            <a:ext cx="378694" cy="25655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9" name="תיבת טקסט 10">
            <a:extLst>
              <a:ext uri="{FF2B5EF4-FFF2-40B4-BE49-F238E27FC236}">
                <a16:creationId xmlns:a16="http://schemas.microsoft.com/office/drawing/2014/main" id="{29184B58-9A22-515C-10C0-C2B1B1A7B556}"/>
              </a:ext>
            </a:extLst>
          </p:cNvPr>
          <p:cNvSpPr txBox="1"/>
          <p:nvPr/>
        </p:nvSpPr>
        <p:spPr>
          <a:xfrm>
            <a:off x="4808729" y="5705017"/>
            <a:ext cx="1184609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New Stage</a:t>
            </a:r>
            <a:endParaRPr lang="he-IL" sz="1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8944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  <p:bldP spid="8" grpId="0" animBg="1"/>
      <p:bldP spid="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3F1AD-E1BD-40D4-9214-455EFE438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VALIDATION PLAN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A87AB16E-E164-48D0-B031-7D49A06CD02D}"/>
              </a:ext>
            </a:extLst>
          </p:cNvPr>
          <p:cNvSpPr txBox="1">
            <a:spLocks/>
          </p:cNvSpPr>
          <p:nvPr/>
        </p:nvSpPr>
        <p:spPr>
          <a:xfrm>
            <a:off x="295275" y="1457326"/>
            <a:ext cx="9477375" cy="46958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US" sz="2200" dirty="0"/>
              <a:t>MIF file:</a:t>
            </a:r>
          </a:p>
          <a:p>
            <a:pPr lvl="2">
              <a:buFont typeface="Wingdings" panose="05000000000000000000" pitchFamily="2" charset="2"/>
              <a:buChar char="Ø"/>
            </a:pPr>
            <a:endParaRPr lang="en-US" sz="1800" dirty="0"/>
          </a:p>
          <a:p>
            <a:pPr lvl="2">
              <a:buFont typeface="Wingdings" panose="05000000000000000000" pitchFamily="2" charset="2"/>
              <a:buChar char="Ø"/>
            </a:pPr>
            <a:endParaRPr lang="en-US" sz="1800" dirty="0"/>
          </a:p>
          <a:p>
            <a:pPr lvl="1">
              <a:buFont typeface="Wingdings" panose="05000000000000000000" pitchFamily="2" charset="2"/>
              <a:buChar char="Ø"/>
            </a:pPr>
            <a:endParaRPr lang="en-US" sz="2000" dirty="0"/>
          </a:p>
          <a:p>
            <a:pPr lvl="2">
              <a:buFont typeface="Wingdings" panose="05000000000000000000" pitchFamily="2" charset="2"/>
              <a:buChar char="Ø"/>
            </a:pPr>
            <a:endParaRPr lang="en-US" sz="2000" dirty="0"/>
          </a:p>
          <a:p>
            <a:pPr lvl="1">
              <a:buFont typeface="Wingdings" panose="05000000000000000000" pitchFamily="2" charset="2"/>
              <a:buChar char="Ø"/>
            </a:pPr>
            <a:endParaRPr lang="en-US" sz="2200" dirty="0"/>
          </a:p>
          <a:p>
            <a:pPr lvl="1">
              <a:buFont typeface="Wingdings" panose="05000000000000000000" pitchFamily="2" charset="2"/>
              <a:buChar char="Ø"/>
            </a:pPr>
            <a:endParaRPr lang="en-US" sz="2200" dirty="0"/>
          </a:p>
          <a:p>
            <a:pPr lvl="1">
              <a:buFont typeface="Wingdings" panose="05000000000000000000" pitchFamily="2" charset="2"/>
              <a:buChar char="Ø"/>
            </a:pPr>
            <a:endParaRPr lang="en-US" sz="2200" dirty="0"/>
          </a:p>
          <a:p>
            <a:pPr lvl="1">
              <a:buFont typeface="Wingdings" panose="05000000000000000000" pitchFamily="2" charset="2"/>
              <a:buChar char="Ø"/>
            </a:pPr>
            <a:endParaRPr lang="en-US" sz="2200" dirty="0"/>
          </a:p>
          <a:p>
            <a:pPr lvl="1">
              <a:buFont typeface="Wingdings" panose="05000000000000000000" pitchFamily="2" charset="2"/>
              <a:buChar char="Ø"/>
            </a:pPr>
            <a:endParaRPr lang="en-US" sz="2200" dirty="0"/>
          </a:p>
          <a:p>
            <a:pPr lvl="1">
              <a:buFont typeface="Wingdings" panose="05000000000000000000" pitchFamily="2" charset="2"/>
              <a:buChar char="Ø"/>
            </a:pPr>
            <a:endParaRPr lang="en-US" sz="2200" dirty="0"/>
          </a:p>
          <a:p>
            <a:pPr lvl="1">
              <a:buFont typeface="Wingdings" panose="05000000000000000000" pitchFamily="2" charset="2"/>
              <a:buChar char="Ø"/>
            </a:pPr>
            <a:endParaRPr lang="en-US" sz="2200" dirty="0"/>
          </a:p>
          <a:p>
            <a:pPr lvl="1">
              <a:buFont typeface="Wingdings" panose="05000000000000000000" pitchFamily="2" charset="2"/>
              <a:buChar char="Ø"/>
            </a:pPr>
            <a:endParaRPr lang="en-US" sz="3000" dirty="0"/>
          </a:p>
          <a:p>
            <a:pPr lvl="1">
              <a:buFont typeface="Wingdings" panose="05000000000000000000" pitchFamily="2" charset="2"/>
              <a:buChar char="Ø"/>
            </a:pPr>
            <a:endParaRPr lang="en-IL" sz="3000" dirty="0"/>
          </a:p>
        </p:txBody>
      </p:sp>
      <p:pic>
        <p:nvPicPr>
          <p:cNvPr id="3" name="תמונה 29">
            <a:extLst>
              <a:ext uri="{FF2B5EF4-FFF2-40B4-BE49-F238E27FC236}">
                <a16:creationId xmlns:a16="http://schemas.microsoft.com/office/drawing/2014/main" id="{52E6F490-877D-97FC-6666-16CB8D8091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6693" y="1495425"/>
            <a:ext cx="5603558" cy="5105300"/>
          </a:xfrm>
          <a:prstGeom prst="rect">
            <a:avLst/>
          </a:prstGeom>
        </p:spPr>
      </p:pic>
      <p:sp>
        <p:nvSpPr>
          <p:cNvPr id="4" name="Rectangle: Rounded Corners 18">
            <a:extLst>
              <a:ext uri="{FF2B5EF4-FFF2-40B4-BE49-F238E27FC236}">
                <a16:creationId xmlns:a16="http://schemas.microsoft.com/office/drawing/2014/main" id="{81A2077B-8BAA-9635-1292-3F03D4FA1F28}"/>
              </a:ext>
            </a:extLst>
          </p:cNvPr>
          <p:cNvSpPr/>
          <p:nvPr/>
        </p:nvSpPr>
        <p:spPr>
          <a:xfrm>
            <a:off x="10144414" y="4259696"/>
            <a:ext cx="1952626" cy="54340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451796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3F1AD-E1BD-40D4-9214-455EFE438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VALIDATION PLAN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A87AB16E-E164-48D0-B031-7D49A06CD02D}"/>
              </a:ext>
            </a:extLst>
          </p:cNvPr>
          <p:cNvSpPr txBox="1">
            <a:spLocks/>
          </p:cNvSpPr>
          <p:nvPr/>
        </p:nvSpPr>
        <p:spPr>
          <a:xfrm>
            <a:off x="295275" y="1457326"/>
            <a:ext cx="9755559" cy="46958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n-US" sz="3200" dirty="0"/>
              <a:t>Alive FPGA Led Counter: </a:t>
            </a:r>
            <a:br>
              <a:rPr lang="en-US" sz="3200" dirty="0"/>
            </a:br>
            <a:r>
              <a:rPr lang="en-US" sz="3200" dirty="0"/>
              <a:t>checking PoC for the FPGA kit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400" dirty="0"/>
              <a:t>Turn the FPGA LEDs on/off using software.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400" dirty="0"/>
              <a:t>write increasing numbers to the CR of the MMIO tile that pass the data to the FPGA kit.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400" dirty="0"/>
              <a:t>The numbers are binary represented on the LEDS. </a:t>
            </a:r>
          </a:p>
          <a:p>
            <a:pPr marL="457200" lvl="1" indent="0">
              <a:buNone/>
            </a:pPr>
            <a:endParaRPr lang="en-US" sz="2000" dirty="0"/>
          </a:p>
          <a:p>
            <a:pPr lvl="2">
              <a:buFont typeface="Wingdings" panose="05000000000000000000" pitchFamily="2" charset="2"/>
              <a:buChar char="Ø"/>
            </a:pPr>
            <a:endParaRPr lang="en-US" sz="1800" dirty="0"/>
          </a:p>
          <a:p>
            <a:pPr lvl="1">
              <a:buFont typeface="Wingdings" panose="05000000000000000000" pitchFamily="2" charset="2"/>
              <a:buChar char="Ø"/>
            </a:pPr>
            <a:endParaRPr lang="en-US" sz="2000" dirty="0"/>
          </a:p>
          <a:p>
            <a:pPr lvl="2">
              <a:buFont typeface="Wingdings" panose="05000000000000000000" pitchFamily="2" charset="2"/>
              <a:buChar char="Ø"/>
            </a:pPr>
            <a:endParaRPr lang="en-US" sz="2000" dirty="0"/>
          </a:p>
          <a:p>
            <a:pPr lvl="1">
              <a:buFont typeface="Wingdings" panose="05000000000000000000" pitchFamily="2" charset="2"/>
              <a:buChar char="Ø"/>
            </a:pPr>
            <a:endParaRPr lang="en-US" sz="2200" dirty="0"/>
          </a:p>
          <a:p>
            <a:pPr lvl="1">
              <a:buFont typeface="Wingdings" panose="05000000000000000000" pitchFamily="2" charset="2"/>
              <a:buChar char="Ø"/>
            </a:pPr>
            <a:endParaRPr lang="en-US" sz="2200" dirty="0"/>
          </a:p>
          <a:p>
            <a:pPr lvl="1">
              <a:buFont typeface="Wingdings" panose="05000000000000000000" pitchFamily="2" charset="2"/>
              <a:buChar char="Ø"/>
            </a:pPr>
            <a:endParaRPr lang="en-US" sz="2200" dirty="0"/>
          </a:p>
          <a:p>
            <a:pPr lvl="1">
              <a:buFont typeface="Wingdings" panose="05000000000000000000" pitchFamily="2" charset="2"/>
              <a:buChar char="Ø"/>
            </a:pPr>
            <a:endParaRPr lang="en-US" sz="2200" dirty="0"/>
          </a:p>
          <a:p>
            <a:pPr lvl="1">
              <a:buFont typeface="Wingdings" panose="05000000000000000000" pitchFamily="2" charset="2"/>
              <a:buChar char="Ø"/>
            </a:pPr>
            <a:endParaRPr lang="en-US" sz="2200" dirty="0"/>
          </a:p>
          <a:p>
            <a:pPr lvl="1">
              <a:buFont typeface="Wingdings" panose="05000000000000000000" pitchFamily="2" charset="2"/>
              <a:buChar char="Ø"/>
            </a:pPr>
            <a:endParaRPr lang="en-US" sz="2200" dirty="0"/>
          </a:p>
          <a:p>
            <a:pPr lvl="1">
              <a:buFont typeface="Wingdings" panose="05000000000000000000" pitchFamily="2" charset="2"/>
              <a:buChar char="Ø"/>
            </a:pPr>
            <a:endParaRPr lang="en-US" sz="2200" dirty="0"/>
          </a:p>
          <a:p>
            <a:pPr lvl="1">
              <a:buFont typeface="Wingdings" panose="05000000000000000000" pitchFamily="2" charset="2"/>
              <a:buChar char="Ø"/>
            </a:pPr>
            <a:endParaRPr lang="en-US" sz="3000" dirty="0"/>
          </a:p>
          <a:p>
            <a:pPr lvl="1">
              <a:buFont typeface="Wingdings" panose="05000000000000000000" pitchFamily="2" charset="2"/>
              <a:buChar char="Ø"/>
            </a:pPr>
            <a:endParaRPr lang="en-IL" sz="3000" dirty="0"/>
          </a:p>
        </p:txBody>
      </p:sp>
      <p:sp>
        <p:nvSpPr>
          <p:cNvPr id="4" name="Rectangle: Rounded Corners 18">
            <a:extLst>
              <a:ext uri="{FF2B5EF4-FFF2-40B4-BE49-F238E27FC236}">
                <a16:creationId xmlns:a16="http://schemas.microsoft.com/office/drawing/2014/main" id="{02878A3B-96AD-2723-3B60-D71D917B3813}"/>
              </a:ext>
            </a:extLst>
          </p:cNvPr>
          <p:cNvSpPr/>
          <p:nvPr/>
        </p:nvSpPr>
        <p:spPr>
          <a:xfrm>
            <a:off x="10144414" y="4259696"/>
            <a:ext cx="1952626" cy="54340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pic>
        <p:nvPicPr>
          <p:cNvPr id="1026" name="Picture 2" descr="[video-to-gif output image]">
            <a:extLst>
              <a:ext uri="{FF2B5EF4-FFF2-40B4-BE49-F238E27FC236}">
                <a16:creationId xmlns:a16="http://schemas.microsoft.com/office/drawing/2014/main" id="{5C161924-2903-DB44-0693-9BFEAA37B0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17" t="19577" r="13336" b="27770"/>
          <a:stretch/>
        </p:blipFill>
        <p:spPr bwMode="auto">
          <a:xfrm rot="16200000">
            <a:off x="7616246" y="4371456"/>
            <a:ext cx="1852247" cy="2715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5861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3F1AD-E1BD-40D4-9214-455EFE438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VALIDATION PLAN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A87AB16E-E164-48D0-B031-7D49A06CD02D}"/>
              </a:ext>
            </a:extLst>
          </p:cNvPr>
          <p:cNvSpPr txBox="1">
            <a:spLocks/>
          </p:cNvSpPr>
          <p:nvPr/>
        </p:nvSpPr>
        <p:spPr>
          <a:xfrm>
            <a:off x="295275" y="1457326"/>
            <a:ext cx="9477375" cy="46958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n-US" sz="3200" dirty="0"/>
              <a:t>Alive VGA &amp; VGA log:</a:t>
            </a:r>
            <a:endParaRPr lang="en-US" sz="1800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400" dirty="0"/>
              <a:t>VGA display function as a memory: VGA modules hold the VGA memory and transferred it to the FPGA kit and from there to the monitor.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400" dirty="0"/>
              <a:t>Writing 0xffffffff on a diagonal 2 dimensional array.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400" dirty="0"/>
              <a:t>VGA log will generate a snapshot of the VGA memory.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US" sz="2000" dirty="0"/>
          </a:p>
          <a:p>
            <a:pPr lvl="2">
              <a:buFont typeface="Wingdings" panose="05000000000000000000" pitchFamily="2" charset="2"/>
              <a:buChar char="Ø"/>
            </a:pPr>
            <a:endParaRPr lang="en-US" sz="1800" dirty="0"/>
          </a:p>
          <a:p>
            <a:pPr lvl="2">
              <a:buFont typeface="Wingdings" panose="05000000000000000000" pitchFamily="2" charset="2"/>
              <a:buChar char="Ø"/>
            </a:pPr>
            <a:endParaRPr lang="en-US" sz="1800" dirty="0"/>
          </a:p>
          <a:p>
            <a:pPr lvl="1">
              <a:buFont typeface="Wingdings" panose="05000000000000000000" pitchFamily="2" charset="2"/>
              <a:buChar char="Ø"/>
            </a:pPr>
            <a:endParaRPr lang="en-US" sz="2000" dirty="0"/>
          </a:p>
          <a:p>
            <a:pPr lvl="2">
              <a:buFont typeface="Wingdings" panose="05000000000000000000" pitchFamily="2" charset="2"/>
              <a:buChar char="Ø"/>
            </a:pPr>
            <a:endParaRPr lang="en-US" sz="2000" dirty="0"/>
          </a:p>
          <a:p>
            <a:pPr lvl="1">
              <a:buFont typeface="Wingdings" panose="05000000000000000000" pitchFamily="2" charset="2"/>
              <a:buChar char="Ø"/>
            </a:pPr>
            <a:endParaRPr lang="en-US" sz="2200" dirty="0"/>
          </a:p>
          <a:p>
            <a:pPr lvl="1">
              <a:buFont typeface="Wingdings" panose="05000000000000000000" pitchFamily="2" charset="2"/>
              <a:buChar char="Ø"/>
            </a:pPr>
            <a:endParaRPr lang="en-US" sz="2200" dirty="0"/>
          </a:p>
          <a:p>
            <a:pPr lvl="1">
              <a:buFont typeface="Wingdings" panose="05000000000000000000" pitchFamily="2" charset="2"/>
              <a:buChar char="Ø"/>
            </a:pPr>
            <a:endParaRPr lang="en-US" sz="2200" dirty="0"/>
          </a:p>
          <a:p>
            <a:pPr lvl="1">
              <a:buFont typeface="Wingdings" panose="05000000000000000000" pitchFamily="2" charset="2"/>
              <a:buChar char="Ø"/>
            </a:pPr>
            <a:endParaRPr lang="en-US" sz="2200" dirty="0"/>
          </a:p>
          <a:p>
            <a:pPr lvl="1">
              <a:buFont typeface="Wingdings" panose="05000000000000000000" pitchFamily="2" charset="2"/>
              <a:buChar char="Ø"/>
            </a:pPr>
            <a:endParaRPr lang="en-US" sz="2200" dirty="0"/>
          </a:p>
          <a:p>
            <a:pPr lvl="1">
              <a:buFont typeface="Wingdings" panose="05000000000000000000" pitchFamily="2" charset="2"/>
              <a:buChar char="Ø"/>
            </a:pPr>
            <a:endParaRPr lang="en-US" sz="2200" dirty="0"/>
          </a:p>
          <a:p>
            <a:pPr lvl="1">
              <a:buFont typeface="Wingdings" panose="05000000000000000000" pitchFamily="2" charset="2"/>
              <a:buChar char="Ø"/>
            </a:pPr>
            <a:endParaRPr lang="en-US" sz="2200" dirty="0"/>
          </a:p>
          <a:p>
            <a:pPr lvl="1">
              <a:buFont typeface="Wingdings" panose="05000000000000000000" pitchFamily="2" charset="2"/>
              <a:buChar char="Ø"/>
            </a:pPr>
            <a:endParaRPr lang="en-US" sz="3000" dirty="0"/>
          </a:p>
          <a:p>
            <a:pPr lvl="1">
              <a:buFont typeface="Wingdings" panose="05000000000000000000" pitchFamily="2" charset="2"/>
              <a:buChar char="Ø"/>
            </a:pPr>
            <a:endParaRPr lang="en-IL" sz="3000" dirty="0"/>
          </a:p>
        </p:txBody>
      </p:sp>
      <p:sp>
        <p:nvSpPr>
          <p:cNvPr id="3" name="Rectangle: Rounded Corners 18">
            <a:extLst>
              <a:ext uri="{FF2B5EF4-FFF2-40B4-BE49-F238E27FC236}">
                <a16:creationId xmlns:a16="http://schemas.microsoft.com/office/drawing/2014/main" id="{BAEF08C1-320B-E1DD-CEB7-E3F3C82C7E53}"/>
              </a:ext>
            </a:extLst>
          </p:cNvPr>
          <p:cNvSpPr/>
          <p:nvPr/>
        </p:nvSpPr>
        <p:spPr>
          <a:xfrm>
            <a:off x="10144414" y="4259696"/>
            <a:ext cx="1952626" cy="54340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195381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3F1AD-E1BD-40D4-9214-455EFE438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VALIDATION PLAN</a:t>
            </a:r>
          </a:p>
        </p:txBody>
      </p:sp>
      <p:sp>
        <p:nvSpPr>
          <p:cNvPr id="4" name="Rectangle: Rounded Corners 18">
            <a:extLst>
              <a:ext uri="{FF2B5EF4-FFF2-40B4-BE49-F238E27FC236}">
                <a16:creationId xmlns:a16="http://schemas.microsoft.com/office/drawing/2014/main" id="{8834D1F4-E997-E1B3-9BBD-5F9AED6BA9FB}"/>
              </a:ext>
            </a:extLst>
          </p:cNvPr>
          <p:cNvSpPr/>
          <p:nvPr/>
        </p:nvSpPr>
        <p:spPr>
          <a:xfrm>
            <a:off x="10144414" y="4259696"/>
            <a:ext cx="1952626" cy="54340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F60130F0-9860-8681-0FB8-34F6DE7DAAD7}"/>
              </a:ext>
            </a:extLst>
          </p:cNvPr>
          <p:cNvSpPr txBox="1">
            <a:spLocks/>
          </p:cNvSpPr>
          <p:nvPr/>
        </p:nvSpPr>
        <p:spPr>
          <a:xfrm>
            <a:off x="295275" y="1457326"/>
            <a:ext cx="9477375" cy="46958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endParaRPr lang="en-IL" sz="3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A86A63E-06A4-229D-913A-46917B6DEA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244" y="1905015"/>
            <a:ext cx="6599061" cy="2241079"/>
          </a:xfrm>
          <a:prstGeom prst="rect">
            <a:avLst/>
          </a:prstGeom>
        </p:spPr>
      </p:pic>
      <p:pic>
        <p:nvPicPr>
          <p:cNvPr id="3" name="תמונה 2">
            <a:extLst>
              <a:ext uri="{FF2B5EF4-FFF2-40B4-BE49-F238E27FC236}">
                <a16:creationId xmlns:a16="http://schemas.microsoft.com/office/drawing/2014/main" id="{125BEE3B-6328-8913-89DD-82A0B2C2C2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7470" y="1905015"/>
            <a:ext cx="6861762" cy="4755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67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3F1AD-E1BD-40D4-9214-455EFE438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VALIDATION PLAN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A87AB16E-E164-48D0-B031-7D49A06CD02D}"/>
              </a:ext>
            </a:extLst>
          </p:cNvPr>
          <p:cNvSpPr txBox="1">
            <a:spLocks/>
          </p:cNvSpPr>
          <p:nvPr/>
        </p:nvSpPr>
        <p:spPr>
          <a:xfrm>
            <a:off x="295275" y="1457326"/>
            <a:ext cx="9477375" cy="46958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n-US" sz="3200" dirty="0"/>
              <a:t>Alive VGA &amp; VGA log:</a:t>
            </a:r>
            <a:endParaRPr lang="en-US" sz="2400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400" dirty="0"/>
              <a:t>Test 2: Connect VGA monitor and print to it.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sz="1800" dirty="0"/>
              <a:t>Using a library of print functions from Bar-</a:t>
            </a:r>
            <a:r>
              <a:rPr lang="en-US" sz="1800" dirty="0" err="1"/>
              <a:t>Ilan</a:t>
            </a:r>
            <a:r>
              <a:rPr lang="en-US" sz="1800" dirty="0"/>
              <a:t> university.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sz="1800" dirty="0"/>
              <a:t>VGA display test that writes a text to a monitor.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US" sz="2000" dirty="0"/>
          </a:p>
          <a:p>
            <a:pPr lvl="2">
              <a:buFont typeface="Wingdings" panose="05000000000000000000" pitchFamily="2" charset="2"/>
              <a:buChar char="Ø"/>
            </a:pPr>
            <a:endParaRPr lang="en-US" sz="1800" dirty="0"/>
          </a:p>
          <a:p>
            <a:pPr lvl="2">
              <a:buFont typeface="Wingdings" panose="05000000000000000000" pitchFamily="2" charset="2"/>
              <a:buChar char="Ø"/>
            </a:pPr>
            <a:endParaRPr lang="en-US" sz="1800" dirty="0"/>
          </a:p>
          <a:p>
            <a:pPr lvl="1">
              <a:buFont typeface="Wingdings" panose="05000000000000000000" pitchFamily="2" charset="2"/>
              <a:buChar char="Ø"/>
            </a:pPr>
            <a:endParaRPr lang="en-US" sz="2000" dirty="0"/>
          </a:p>
          <a:p>
            <a:pPr lvl="2">
              <a:buFont typeface="Wingdings" panose="05000000000000000000" pitchFamily="2" charset="2"/>
              <a:buChar char="Ø"/>
            </a:pPr>
            <a:endParaRPr lang="en-US" sz="2000" dirty="0"/>
          </a:p>
          <a:p>
            <a:pPr lvl="1">
              <a:buFont typeface="Wingdings" panose="05000000000000000000" pitchFamily="2" charset="2"/>
              <a:buChar char="Ø"/>
            </a:pPr>
            <a:endParaRPr lang="en-US" sz="2200" dirty="0"/>
          </a:p>
          <a:p>
            <a:pPr lvl="1">
              <a:buFont typeface="Wingdings" panose="05000000000000000000" pitchFamily="2" charset="2"/>
              <a:buChar char="Ø"/>
            </a:pPr>
            <a:endParaRPr lang="en-US" sz="2200" dirty="0"/>
          </a:p>
          <a:p>
            <a:pPr lvl="1">
              <a:buFont typeface="Wingdings" panose="05000000000000000000" pitchFamily="2" charset="2"/>
              <a:buChar char="Ø"/>
            </a:pPr>
            <a:endParaRPr lang="en-US" sz="2200" dirty="0"/>
          </a:p>
          <a:p>
            <a:pPr lvl="1">
              <a:buFont typeface="Wingdings" panose="05000000000000000000" pitchFamily="2" charset="2"/>
              <a:buChar char="Ø"/>
            </a:pPr>
            <a:endParaRPr lang="en-US" sz="2200" dirty="0"/>
          </a:p>
          <a:p>
            <a:pPr lvl="1">
              <a:buFont typeface="Wingdings" panose="05000000000000000000" pitchFamily="2" charset="2"/>
              <a:buChar char="Ø"/>
            </a:pPr>
            <a:endParaRPr lang="en-US" sz="2200" dirty="0"/>
          </a:p>
          <a:p>
            <a:pPr lvl="1">
              <a:buFont typeface="Wingdings" panose="05000000000000000000" pitchFamily="2" charset="2"/>
              <a:buChar char="Ø"/>
            </a:pPr>
            <a:endParaRPr lang="en-US" sz="2200" dirty="0"/>
          </a:p>
          <a:p>
            <a:pPr lvl="1">
              <a:buFont typeface="Wingdings" panose="05000000000000000000" pitchFamily="2" charset="2"/>
              <a:buChar char="Ø"/>
            </a:pPr>
            <a:endParaRPr lang="en-US" sz="2200" dirty="0"/>
          </a:p>
          <a:p>
            <a:pPr lvl="1">
              <a:buFont typeface="Wingdings" panose="05000000000000000000" pitchFamily="2" charset="2"/>
              <a:buChar char="Ø"/>
            </a:pPr>
            <a:endParaRPr lang="en-US" sz="3000" dirty="0"/>
          </a:p>
          <a:p>
            <a:pPr lvl="1">
              <a:buFont typeface="Wingdings" panose="05000000000000000000" pitchFamily="2" charset="2"/>
              <a:buChar char="Ø"/>
            </a:pPr>
            <a:endParaRPr lang="en-IL" sz="3000" dirty="0"/>
          </a:p>
        </p:txBody>
      </p:sp>
      <p:sp>
        <p:nvSpPr>
          <p:cNvPr id="3" name="Rectangle: Rounded Corners 18">
            <a:extLst>
              <a:ext uri="{FF2B5EF4-FFF2-40B4-BE49-F238E27FC236}">
                <a16:creationId xmlns:a16="http://schemas.microsoft.com/office/drawing/2014/main" id="{B245746A-D7EA-AB82-B80C-7D779164D888}"/>
              </a:ext>
            </a:extLst>
          </p:cNvPr>
          <p:cNvSpPr/>
          <p:nvPr/>
        </p:nvSpPr>
        <p:spPr>
          <a:xfrm>
            <a:off x="10144414" y="4259696"/>
            <a:ext cx="1952626" cy="54340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851261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3F1AD-E1BD-40D4-9214-455EFE438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VALIDATION PLAN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446619-A85D-A283-CC4F-C125B7A28208}"/>
              </a:ext>
            </a:extLst>
          </p:cNvPr>
          <p:cNvSpPr txBox="1"/>
          <p:nvPr/>
        </p:nvSpPr>
        <p:spPr>
          <a:xfrm>
            <a:off x="162215" y="1285186"/>
            <a:ext cx="5190836" cy="5509393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  <a:ln w="38100">
            <a:solidFill>
              <a:schemeClr val="tx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 marL="0" marR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solidFill>
                  <a:srgbClr val="C586C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#include</a:t>
            </a:r>
            <a:r>
              <a:rPr lang="en-US" sz="900" dirty="0">
                <a:solidFill>
                  <a:srgbClr val="569CD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900" dirty="0">
                <a:solidFill>
                  <a:srgbClr val="CE917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900" dirty="0" err="1">
                <a:solidFill>
                  <a:srgbClr val="CE917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graphic.h</a:t>
            </a:r>
            <a:r>
              <a:rPr lang="en-US" sz="900" dirty="0">
                <a:solidFill>
                  <a:srgbClr val="CE917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endParaRPr lang="en-US" sz="10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solidFill>
                  <a:srgbClr val="569CD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9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900" dirty="0">
                <a:solidFill>
                  <a:srgbClr val="DCDCAA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main</a:t>
            </a:r>
            <a:r>
              <a:rPr lang="en-US" sz="9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 {</a:t>
            </a:r>
            <a:endParaRPr lang="en-US" sz="10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  </a:t>
            </a:r>
            <a:r>
              <a:rPr lang="en-US" sz="900" dirty="0">
                <a:solidFill>
                  <a:srgbClr val="569CD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9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9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UniqeId</a:t>
            </a:r>
            <a:r>
              <a:rPr lang="en-US" sz="9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 = </a:t>
            </a:r>
            <a:r>
              <a:rPr lang="en-US" sz="900" dirty="0">
                <a:solidFill>
                  <a:srgbClr val="569CD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CR_WHO_AM_I</a:t>
            </a:r>
            <a:r>
              <a:rPr lang="en-US" sz="9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sz="9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sz="9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];</a:t>
            </a:r>
            <a:endParaRPr lang="en-US" sz="10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  </a:t>
            </a:r>
            <a:r>
              <a:rPr lang="en-US" sz="900" dirty="0">
                <a:solidFill>
                  <a:srgbClr val="C586C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switch</a:t>
            </a:r>
            <a:r>
              <a:rPr lang="en-US" sz="9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90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UniqeId</a:t>
            </a:r>
            <a:r>
              <a:rPr lang="en-US" sz="9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 {</a:t>
            </a:r>
            <a:r>
              <a:rPr lang="en-US" sz="900" dirty="0">
                <a:solidFill>
                  <a:srgbClr val="6A995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900" dirty="0">
                <a:solidFill>
                  <a:srgbClr val="6A9955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//the CR Address</a:t>
            </a:r>
            <a:endParaRPr lang="en-US" sz="10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      </a:t>
            </a:r>
            <a:r>
              <a:rPr lang="en-US" sz="900" dirty="0">
                <a:solidFill>
                  <a:srgbClr val="C586C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case</a:t>
            </a:r>
            <a:r>
              <a:rPr lang="en-US" sz="9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9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0x4</a:t>
            </a:r>
            <a:r>
              <a:rPr lang="en-US" sz="9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:</a:t>
            </a:r>
            <a:r>
              <a:rPr lang="en-US" sz="900" dirty="0">
                <a:solidFill>
                  <a:srgbClr val="6A9955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// Core 1 Thread 0</a:t>
            </a:r>
            <a:endParaRPr lang="en-US" sz="10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      </a:t>
            </a:r>
            <a:r>
              <a:rPr lang="en-US" sz="900" dirty="0" err="1">
                <a:solidFill>
                  <a:srgbClr val="DCDCAA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rvc_printf</a:t>
            </a:r>
            <a:r>
              <a:rPr lang="en-US" sz="9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900" dirty="0">
                <a:solidFill>
                  <a:srgbClr val="CE917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"WE ARE THE PEOPLE THAT RULE THE WORLD.</a:t>
            </a:r>
            <a:r>
              <a:rPr lang="en-US" sz="900" dirty="0">
                <a:solidFill>
                  <a:srgbClr val="D7BA7D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\n</a:t>
            </a:r>
            <a:r>
              <a:rPr lang="en-US" sz="900" dirty="0">
                <a:solidFill>
                  <a:srgbClr val="CE917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9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en-US" sz="10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      </a:t>
            </a:r>
            <a:r>
              <a:rPr lang="en-US" sz="900" dirty="0" err="1">
                <a:solidFill>
                  <a:srgbClr val="DCDCAA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draw_symbol</a:t>
            </a:r>
            <a:r>
              <a:rPr lang="en-US" sz="9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9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sz="9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9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15</a:t>
            </a:r>
            <a:r>
              <a:rPr lang="en-US" sz="9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9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15</a:t>
            </a:r>
            <a:r>
              <a:rPr lang="en-US" sz="9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en-US" sz="10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      </a:t>
            </a:r>
            <a:r>
              <a:rPr lang="en-US" sz="900" dirty="0" err="1">
                <a:solidFill>
                  <a:srgbClr val="DCDCAA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draw_symbol</a:t>
            </a:r>
            <a:r>
              <a:rPr lang="en-US" sz="9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9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9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9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15</a:t>
            </a:r>
            <a:r>
              <a:rPr lang="en-US" sz="9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9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16</a:t>
            </a:r>
            <a:r>
              <a:rPr lang="en-US" sz="9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en-US" sz="10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      </a:t>
            </a:r>
            <a:r>
              <a:rPr lang="en-US" sz="900" dirty="0" err="1">
                <a:solidFill>
                  <a:srgbClr val="DCDCAA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draw_symbol</a:t>
            </a:r>
            <a:r>
              <a:rPr lang="en-US" sz="9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9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9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9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15</a:t>
            </a:r>
            <a:r>
              <a:rPr lang="en-US" sz="9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9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17</a:t>
            </a:r>
            <a:r>
              <a:rPr lang="en-US" sz="9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en-US" sz="10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      </a:t>
            </a:r>
            <a:r>
              <a:rPr lang="en-US" sz="900" dirty="0" err="1">
                <a:solidFill>
                  <a:srgbClr val="DCDCAA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draw_symbol</a:t>
            </a:r>
            <a:r>
              <a:rPr lang="en-US" sz="9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9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9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9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15</a:t>
            </a:r>
            <a:r>
              <a:rPr lang="en-US" sz="9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9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18</a:t>
            </a:r>
            <a:r>
              <a:rPr lang="en-US" sz="9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en-US" sz="10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      </a:t>
            </a:r>
            <a:r>
              <a:rPr lang="en-US" sz="900" dirty="0" err="1">
                <a:solidFill>
                  <a:srgbClr val="DCDCAA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draw_symbol</a:t>
            </a:r>
            <a:r>
              <a:rPr lang="en-US" sz="9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9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sz="9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9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15</a:t>
            </a:r>
            <a:r>
              <a:rPr lang="en-US" sz="9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9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19</a:t>
            </a:r>
            <a:r>
              <a:rPr lang="en-US" sz="9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en-US" sz="10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      </a:t>
            </a:r>
            <a:r>
              <a:rPr lang="en-US" sz="900" dirty="0">
                <a:solidFill>
                  <a:srgbClr val="C586C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case</a:t>
            </a:r>
            <a:r>
              <a:rPr lang="en-US" sz="9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9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0x5</a:t>
            </a:r>
            <a:r>
              <a:rPr lang="en-US" sz="9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:</a:t>
            </a:r>
            <a:r>
              <a:rPr lang="en-US" sz="900" dirty="0">
                <a:solidFill>
                  <a:srgbClr val="6A9955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// Core 1 Thread 1</a:t>
            </a:r>
            <a:endParaRPr lang="en-US" sz="10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      </a:t>
            </a:r>
            <a:r>
              <a:rPr lang="en-US" sz="900" dirty="0" err="1">
                <a:solidFill>
                  <a:srgbClr val="DCDCAA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set_cursor</a:t>
            </a:r>
            <a:r>
              <a:rPr lang="en-US" sz="9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9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r>
              <a:rPr lang="en-US" sz="9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9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sz="9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en-US" sz="10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      </a:t>
            </a:r>
            <a:r>
              <a:rPr lang="en-US" sz="900" dirty="0" err="1">
                <a:solidFill>
                  <a:srgbClr val="DCDCAA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rvc_printf</a:t>
            </a:r>
            <a:r>
              <a:rPr lang="en-US" sz="9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900" dirty="0">
                <a:solidFill>
                  <a:srgbClr val="CE917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"A FORCE RUNNING IN EVERY BOY AND GIRL.</a:t>
            </a:r>
            <a:r>
              <a:rPr lang="en-US" sz="900" dirty="0">
                <a:solidFill>
                  <a:srgbClr val="D7BA7D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\n</a:t>
            </a:r>
            <a:r>
              <a:rPr lang="en-US" sz="900" dirty="0">
                <a:solidFill>
                  <a:srgbClr val="CE917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9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en-US" sz="10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      </a:t>
            </a:r>
            <a:r>
              <a:rPr lang="en-US" sz="900" dirty="0">
                <a:solidFill>
                  <a:srgbClr val="C586C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case</a:t>
            </a:r>
            <a:r>
              <a:rPr lang="en-US" sz="9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9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0x6</a:t>
            </a:r>
            <a:r>
              <a:rPr lang="en-US" sz="9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:</a:t>
            </a:r>
            <a:r>
              <a:rPr lang="en-US" sz="900" dirty="0">
                <a:solidFill>
                  <a:srgbClr val="6A9955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// Core 1 Thread 2</a:t>
            </a:r>
            <a:endParaRPr lang="en-US" sz="10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      </a:t>
            </a:r>
            <a:r>
              <a:rPr lang="en-US" sz="900" dirty="0" err="1">
                <a:solidFill>
                  <a:srgbClr val="DCDCAA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set_cursor</a:t>
            </a:r>
            <a:r>
              <a:rPr lang="en-US" sz="9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9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20</a:t>
            </a:r>
            <a:r>
              <a:rPr lang="en-US" sz="9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9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sz="9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en-US" sz="10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      </a:t>
            </a:r>
            <a:r>
              <a:rPr lang="en-US" sz="900" dirty="0" err="1">
                <a:solidFill>
                  <a:srgbClr val="DCDCAA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rvc_printf</a:t>
            </a:r>
            <a:r>
              <a:rPr lang="en-US" sz="9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900" dirty="0">
                <a:solidFill>
                  <a:srgbClr val="CE917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"ALL REJOICING IN THE WORLD, TAKE ME NOW WE CAN TRY.</a:t>
            </a:r>
            <a:r>
              <a:rPr lang="en-US" sz="900" dirty="0">
                <a:solidFill>
                  <a:srgbClr val="D7BA7D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\n</a:t>
            </a:r>
            <a:r>
              <a:rPr lang="en-US" sz="900" dirty="0">
                <a:solidFill>
                  <a:srgbClr val="CE917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9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en-US" sz="10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      </a:t>
            </a:r>
            <a:r>
              <a:rPr lang="en-US" sz="900" dirty="0">
                <a:solidFill>
                  <a:srgbClr val="C586C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case</a:t>
            </a:r>
            <a:r>
              <a:rPr lang="en-US" sz="9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9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0x7</a:t>
            </a:r>
            <a:r>
              <a:rPr lang="en-US" sz="9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:</a:t>
            </a:r>
            <a:r>
              <a:rPr lang="en-US" sz="900" dirty="0">
                <a:solidFill>
                  <a:srgbClr val="6A9955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// Core 1 Thread 3</a:t>
            </a:r>
            <a:endParaRPr lang="en-US" sz="10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      </a:t>
            </a:r>
            <a:r>
              <a:rPr lang="en-US" sz="900" dirty="0" err="1">
                <a:solidFill>
                  <a:srgbClr val="DCDCAA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set_cursor</a:t>
            </a:r>
            <a:r>
              <a:rPr lang="en-US" sz="9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9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30</a:t>
            </a:r>
            <a:r>
              <a:rPr lang="en-US" sz="9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9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sz="9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en-US" sz="10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      </a:t>
            </a:r>
            <a:r>
              <a:rPr lang="en-US" sz="900" dirty="0" err="1">
                <a:solidFill>
                  <a:srgbClr val="DCDCAA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rvc_printf</a:t>
            </a:r>
            <a:r>
              <a:rPr lang="en-US" sz="9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900" dirty="0">
                <a:solidFill>
                  <a:srgbClr val="CE917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"0123456789</a:t>
            </a:r>
            <a:r>
              <a:rPr lang="en-US" sz="900" dirty="0">
                <a:solidFill>
                  <a:srgbClr val="D7BA7D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\n</a:t>
            </a:r>
            <a:r>
              <a:rPr lang="en-US" sz="900" dirty="0">
                <a:solidFill>
                  <a:srgbClr val="CE917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9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en-US" sz="10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      </a:t>
            </a:r>
            <a:r>
              <a:rPr lang="en-US" sz="900" dirty="0">
                <a:solidFill>
                  <a:srgbClr val="C586C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case</a:t>
            </a:r>
            <a:r>
              <a:rPr lang="en-US" sz="9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9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0x8</a:t>
            </a:r>
            <a:r>
              <a:rPr lang="en-US" sz="9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:</a:t>
            </a:r>
            <a:r>
              <a:rPr lang="en-US" sz="900" dirty="0">
                <a:solidFill>
                  <a:srgbClr val="6A9955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// Core 2 Thread 0</a:t>
            </a:r>
            <a:endParaRPr lang="en-US" sz="10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      </a:t>
            </a:r>
            <a:r>
              <a:rPr lang="en-US" sz="900" dirty="0" err="1">
                <a:solidFill>
                  <a:srgbClr val="DCDCAA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draw_symbol</a:t>
            </a:r>
            <a:r>
              <a:rPr lang="en-US" sz="9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9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sz="9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9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r>
              <a:rPr lang="en-US" sz="9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9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15</a:t>
            </a:r>
            <a:r>
              <a:rPr lang="en-US" sz="9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en-US" sz="10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      </a:t>
            </a:r>
            <a:r>
              <a:rPr lang="en-US" sz="900" dirty="0" err="1">
                <a:solidFill>
                  <a:srgbClr val="DCDCAA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draw_symbol</a:t>
            </a:r>
            <a:r>
              <a:rPr lang="en-US" sz="9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9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9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9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r>
              <a:rPr lang="en-US" sz="9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9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16</a:t>
            </a:r>
            <a:r>
              <a:rPr lang="en-US" sz="9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en-US" sz="10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      </a:t>
            </a:r>
            <a:r>
              <a:rPr lang="en-US" sz="900" dirty="0" err="1">
                <a:solidFill>
                  <a:srgbClr val="DCDCAA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draw_symbol</a:t>
            </a:r>
            <a:r>
              <a:rPr lang="en-US" sz="9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9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9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9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r>
              <a:rPr lang="en-US" sz="9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9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17</a:t>
            </a:r>
            <a:r>
              <a:rPr lang="en-US" sz="9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en-US" sz="10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      </a:t>
            </a:r>
            <a:r>
              <a:rPr lang="en-US" sz="900" dirty="0" err="1">
                <a:solidFill>
                  <a:srgbClr val="DCDCAA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draw_symbol</a:t>
            </a:r>
            <a:r>
              <a:rPr lang="en-US" sz="9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9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9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9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r>
              <a:rPr lang="en-US" sz="9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9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18</a:t>
            </a:r>
            <a:r>
              <a:rPr lang="en-US" sz="9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en-US" sz="10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      </a:t>
            </a:r>
            <a:r>
              <a:rPr lang="en-US" sz="900" dirty="0" err="1">
                <a:solidFill>
                  <a:srgbClr val="DCDCAA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draw_symbol</a:t>
            </a:r>
            <a:r>
              <a:rPr lang="en-US" sz="9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9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sz="9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9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r>
              <a:rPr lang="en-US" sz="9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9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19</a:t>
            </a:r>
            <a:r>
              <a:rPr lang="en-US" sz="9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en-US" sz="10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      </a:t>
            </a:r>
            <a:r>
              <a:rPr lang="en-US" sz="900" dirty="0">
                <a:solidFill>
                  <a:srgbClr val="C586C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default</a:t>
            </a:r>
            <a:r>
              <a:rPr lang="en-US" sz="9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:</a:t>
            </a:r>
            <a:endParaRPr lang="en-US" sz="10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          </a:t>
            </a:r>
            <a:r>
              <a:rPr lang="en-US" sz="900" dirty="0">
                <a:solidFill>
                  <a:srgbClr val="C586C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while</a:t>
            </a:r>
            <a:r>
              <a:rPr lang="en-US" sz="9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9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9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 </a:t>
            </a:r>
            <a:endParaRPr lang="en-US" sz="10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      </a:t>
            </a:r>
            <a:r>
              <a:rPr lang="en-US" sz="900" dirty="0">
                <a:solidFill>
                  <a:srgbClr val="C586C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break</a:t>
            </a:r>
            <a:r>
              <a:rPr lang="en-US" sz="9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US" sz="10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  }</a:t>
            </a:r>
            <a:r>
              <a:rPr lang="en-US" sz="900" dirty="0">
                <a:solidFill>
                  <a:srgbClr val="6A9955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case</a:t>
            </a:r>
            <a:endParaRPr lang="en-US" sz="10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9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    </a:t>
            </a:r>
            <a:r>
              <a:rPr lang="en-US" sz="900" dirty="0">
                <a:solidFill>
                  <a:srgbClr val="C586C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en-US" sz="9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90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sz="9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US" sz="1000" dirty="0">
              <a:latin typeface="Calibri" panose="020F050202020403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0" marR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90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US" sz="10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תמונה 142">
            <a:extLst>
              <a:ext uri="{FF2B5EF4-FFF2-40B4-BE49-F238E27FC236}">
                <a16:creationId xmlns:a16="http://schemas.microsoft.com/office/drawing/2014/main" id="{001CFBE7-7DBE-7393-DA44-43C808AF05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1170"/>
          <a:stretch/>
        </p:blipFill>
        <p:spPr>
          <a:xfrm>
            <a:off x="2864261" y="4158558"/>
            <a:ext cx="6463477" cy="2502395"/>
          </a:xfrm>
          <a:prstGeom prst="rect">
            <a:avLst/>
          </a:prstGeom>
        </p:spPr>
      </p:pic>
      <p:sp>
        <p:nvSpPr>
          <p:cNvPr id="3" name="Rectangle: Rounded Corners 18">
            <a:extLst>
              <a:ext uri="{FF2B5EF4-FFF2-40B4-BE49-F238E27FC236}">
                <a16:creationId xmlns:a16="http://schemas.microsoft.com/office/drawing/2014/main" id="{50A99B3E-83C6-626C-B021-AF8496DF3771}"/>
              </a:ext>
            </a:extLst>
          </p:cNvPr>
          <p:cNvSpPr/>
          <p:nvPr/>
        </p:nvSpPr>
        <p:spPr>
          <a:xfrm>
            <a:off x="10144414" y="4259696"/>
            <a:ext cx="1952626" cy="54340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1218425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844F7-9DE2-4712-86EF-89C1A56EE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F3BF40-1DD8-48D7-9320-AC113DA999D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15593" y="1976908"/>
            <a:ext cx="4769754" cy="41957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/>
              <a:t>LOTR - Main Idea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Multi Core SOC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Ring architecture fabric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/>
              <a:t>FPGA loadable design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/>
              <a:t>Compatible with FPGA IO: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VGA, Switch, Button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Programable in high level language. (C)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Runs many Threads simultaneously to accelerate distributed computation.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F57509B-F37F-4826-9791-580F53351DB7}"/>
              </a:ext>
            </a:extLst>
          </p:cNvPr>
          <p:cNvSpPr txBox="1">
            <a:spLocks/>
          </p:cNvSpPr>
          <p:nvPr/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en-IL" dirty="0"/>
          </a:p>
        </p:txBody>
      </p:sp>
      <p:sp>
        <p:nvSpPr>
          <p:cNvPr id="8" name="Rectangle: Rounded Corners 18">
            <a:extLst>
              <a:ext uri="{FF2B5EF4-FFF2-40B4-BE49-F238E27FC236}">
                <a16:creationId xmlns:a16="http://schemas.microsoft.com/office/drawing/2014/main" id="{A8E7A593-D027-456C-BBEA-FA5A03927C04}"/>
              </a:ext>
            </a:extLst>
          </p:cNvPr>
          <p:cNvSpPr/>
          <p:nvPr/>
        </p:nvSpPr>
        <p:spPr>
          <a:xfrm>
            <a:off x="10144125" y="2336800"/>
            <a:ext cx="1952626" cy="54340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5FB6BCC-EE38-2D66-5CD7-CBC2938DC4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7570" y="2209518"/>
            <a:ext cx="5053264" cy="4200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309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4437B3-FD60-40EB-A8D9-5E3FE122BC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8701" y="1799551"/>
            <a:ext cx="8825657" cy="1915647"/>
          </a:xfrm>
        </p:spPr>
        <p:txBody>
          <a:bodyPr/>
          <a:lstStyle/>
          <a:p>
            <a:pPr algn="ctr"/>
            <a:r>
              <a:rPr lang="en-US" sz="6000" dirty="0"/>
              <a:t>Example: MC Multitask – 2 Cores, 8 Threads</a:t>
            </a:r>
            <a:endParaRPr lang="en-IL" sz="6000" dirty="0"/>
          </a:p>
        </p:txBody>
      </p:sp>
      <p:sp>
        <p:nvSpPr>
          <p:cNvPr id="3" name="Rectangle: Rounded Corners 18">
            <a:extLst>
              <a:ext uri="{FF2B5EF4-FFF2-40B4-BE49-F238E27FC236}">
                <a16:creationId xmlns:a16="http://schemas.microsoft.com/office/drawing/2014/main" id="{3D065D6B-6019-3B94-FD5B-0B5C0EC8D007}"/>
              </a:ext>
            </a:extLst>
          </p:cNvPr>
          <p:cNvSpPr/>
          <p:nvPr/>
        </p:nvSpPr>
        <p:spPr>
          <a:xfrm>
            <a:off x="10144414" y="4259696"/>
            <a:ext cx="1952626" cy="54340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914661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1.85185E-6 L -0.00039 0.0949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474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3F1AD-E1BD-40D4-9214-455EFE438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Example: MC Multitask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A87AB16E-E164-48D0-B031-7D49A06CD02D}"/>
              </a:ext>
            </a:extLst>
          </p:cNvPr>
          <p:cNvSpPr txBox="1">
            <a:spLocks/>
          </p:cNvSpPr>
          <p:nvPr/>
        </p:nvSpPr>
        <p:spPr>
          <a:xfrm>
            <a:off x="295275" y="1457326"/>
            <a:ext cx="9477375" cy="51911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US" sz="2200" dirty="0"/>
              <a:t>Core 1:</a:t>
            </a:r>
          </a:p>
          <a:p>
            <a:pPr lvl="1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sz="2000" dirty="0"/>
              <a:t>thread 0: sorting array located on thread 0 core 2</a:t>
            </a:r>
            <a:r>
              <a:rPr lang="he-IL" sz="2000" dirty="0"/>
              <a:t>.</a:t>
            </a:r>
            <a:endParaRPr lang="en-US" sz="2000" dirty="0"/>
          </a:p>
          <a:p>
            <a:pPr lvl="1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sz="2000" dirty="0"/>
              <a:t>thread 1: loading an array to be sorted to core 1 shared memory.</a:t>
            </a:r>
          </a:p>
          <a:p>
            <a:pPr lvl="1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sz="2000" dirty="0"/>
              <a:t>thread 2: loading 2 matrices and </a:t>
            </a:r>
            <a:r>
              <a:rPr lang="en-US" sz="2000" dirty="0" err="1"/>
              <a:t>multipling</a:t>
            </a:r>
            <a:r>
              <a:rPr lang="en-US" sz="2000" dirty="0"/>
              <a:t> to core 1 shared memory.</a:t>
            </a:r>
          </a:p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sz="2200" dirty="0"/>
              <a:t>Core 2: </a:t>
            </a:r>
          </a:p>
          <a:p>
            <a:pPr lvl="1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sz="1800" dirty="0"/>
              <a:t>thread 0: loading an array to be sorted to core 2 shared memory.</a:t>
            </a:r>
          </a:p>
          <a:p>
            <a:pPr lvl="1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sz="1800" dirty="0"/>
              <a:t>thread 1: sorting array located on core 1 shared memory.</a:t>
            </a:r>
          </a:p>
          <a:p>
            <a:pPr lvl="1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sz="1800" dirty="0"/>
              <a:t>thread 2: multiplies matrices located on core 1 shared memory.</a:t>
            </a:r>
          </a:p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Ø"/>
            </a:pPr>
            <a:endParaRPr lang="en-US" sz="2200" dirty="0"/>
          </a:p>
          <a:p>
            <a:pPr>
              <a:buFont typeface="Wingdings" panose="05000000000000000000" pitchFamily="2" charset="2"/>
              <a:buChar char="Ø"/>
            </a:pPr>
            <a:endParaRPr lang="en-US" sz="2000" dirty="0"/>
          </a:p>
          <a:p>
            <a:pPr>
              <a:buFont typeface="Wingdings" panose="05000000000000000000" pitchFamily="2" charset="2"/>
              <a:buChar char="Ø"/>
            </a:pPr>
            <a:endParaRPr lang="en-US" sz="2200" dirty="0"/>
          </a:p>
          <a:p>
            <a:pPr lvl="1">
              <a:buFont typeface="Wingdings" panose="05000000000000000000" pitchFamily="2" charset="2"/>
              <a:buChar char="Ø"/>
            </a:pPr>
            <a:endParaRPr lang="en-US" sz="2000" dirty="0"/>
          </a:p>
          <a:p>
            <a:pPr lvl="1">
              <a:buFont typeface="Wingdings" panose="05000000000000000000" pitchFamily="2" charset="2"/>
              <a:buChar char="Ø"/>
            </a:pPr>
            <a:endParaRPr lang="en-US" sz="2000" dirty="0"/>
          </a:p>
          <a:p>
            <a:pPr lvl="2">
              <a:buFont typeface="Wingdings" panose="05000000000000000000" pitchFamily="2" charset="2"/>
              <a:buChar char="Ø"/>
            </a:pPr>
            <a:endParaRPr lang="en-US" sz="2000" dirty="0"/>
          </a:p>
          <a:p>
            <a:pPr lvl="2">
              <a:buFont typeface="Wingdings" panose="05000000000000000000" pitchFamily="2" charset="2"/>
              <a:buChar char="Ø"/>
            </a:pPr>
            <a:endParaRPr lang="en-US" sz="2000" dirty="0"/>
          </a:p>
          <a:p>
            <a:pPr lvl="2">
              <a:buFont typeface="Wingdings" panose="05000000000000000000" pitchFamily="2" charset="2"/>
              <a:buChar char="Ø"/>
            </a:pPr>
            <a:endParaRPr lang="en-US" sz="2000" dirty="0"/>
          </a:p>
          <a:p>
            <a:pPr lvl="1">
              <a:buFont typeface="Wingdings" panose="05000000000000000000" pitchFamily="2" charset="2"/>
              <a:buChar char="Ø"/>
            </a:pPr>
            <a:endParaRPr lang="en-US" sz="2000" dirty="0"/>
          </a:p>
          <a:p>
            <a:pPr lvl="2">
              <a:buFont typeface="Wingdings" panose="05000000000000000000" pitchFamily="2" charset="2"/>
              <a:buChar char="Ø"/>
            </a:pPr>
            <a:endParaRPr lang="en-US" sz="2000" dirty="0"/>
          </a:p>
          <a:p>
            <a:pPr lvl="1">
              <a:buFont typeface="Wingdings" panose="05000000000000000000" pitchFamily="2" charset="2"/>
              <a:buChar char="Ø"/>
            </a:pPr>
            <a:endParaRPr lang="en-US" sz="2200" dirty="0"/>
          </a:p>
          <a:p>
            <a:pPr lvl="1">
              <a:buFont typeface="Wingdings" panose="05000000000000000000" pitchFamily="2" charset="2"/>
              <a:buChar char="Ø"/>
            </a:pPr>
            <a:endParaRPr lang="en-US" sz="2200" dirty="0"/>
          </a:p>
          <a:p>
            <a:pPr lvl="1">
              <a:buFont typeface="Wingdings" panose="05000000000000000000" pitchFamily="2" charset="2"/>
              <a:buChar char="Ø"/>
            </a:pPr>
            <a:endParaRPr lang="en-US" sz="2200" dirty="0"/>
          </a:p>
          <a:p>
            <a:pPr lvl="1">
              <a:buFont typeface="Wingdings" panose="05000000000000000000" pitchFamily="2" charset="2"/>
              <a:buChar char="Ø"/>
            </a:pPr>
            <a:endParaRPr lang="en-US" sz="2200" dirty="0"/>
          </a:p>
          <a:p>
            <a:pPr lvl="1">
              <a:buFont typeface="Wingdings" panose="05000000000000000000" pitchFamily="2" charset="2"/>
              <a:buChar char="Ø"/>
            </a:pPr>
            <a:endParaRPr lang="en-US" sz="2200" dirty="0"/>
          </a:p>
          <a:p>
            <a:pPr lvl="1">
              <a:buFont typeface="Wingdings" panose="05000000000000000000" pitchFamily="2" charset="2"/>
              <a:buChar char="Ø"/>
            </a:pPr>
            <a:endParaRPr lang="en-US" sz="2200" dirty="0"/>
          </a:p>
          <a:p>
            <a:pPr lvl="1">
              <a:buFont typeface="Wingdings" panose="05000000000000000000" pitchFamily="2" charset="2"/>
              <a:buChar char="Ø"/>
            </a:pPr>
            <a:endParaRPr lang="en-US" sz="2200" dirty="0"/>
          </a:p>
          <a:p>
            <a:pPr lvl="1">
              <a:buFont typeface="Wingdings" panose="05000000000000000000" pitchFamily="2" charset="2"/>
              <a:buChar char="Ø"/>
            </a:pPr>
            <a:endParaRPr lang="en-US" sz="3000" dirty="0"/>
          </a:p>
          <a:p>
            <a:pPr lvl="1">
              <a:buFont typeface="Wingdings" panose="05000000000000000000" pitchFamily="2" charset="2"/>
              <a:buChar char="Ø"/>
            </a:pPr>
            <a:endParaRPr lang="en-IL" sz="3000" dirty="0"/>
          </a:p>
        </p:txBody>
      </p:sp>
      <p:sp>
        <p:nvSpPr>
          <p:cNvPr id="7" name="Rectangle: Rounded Corners 18">
            <a:extLst>
              <a:ext uri="{FF2B5EF4-FFF2-40B4-BE49-F238E27FC236}">
                <a16:creationId xmlns:a16="http://schemas.microsoft.com/office/drawing/2014/main" id="{8D34E397-4B99-4623-A9CE-A7D90691DDDE}"/>
              </a:ext>
            </a:extLst>
          </p:cNvPr>
          <p:cNvSpPr/>
          <p:nvPr/>
        </p:nvSpPr>
        <p:spPr>
          <a:xfrm>
            <a:off x="10134889" y="4916921"/>
            <a:ext cx="1952626" cy="54340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47197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3F1AD-E1BD-40D4-9214-455EFE438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Example: MC Multitask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A87AB16E-E164-48D0-B031-7D49A06CD02D}"/>
              </a:ext>
            </a:extLst>
          </p:cNvPr>
          <p:cNvSpPr txBox="1">
            <a:spLocks/>
          </p:cNvSpPr>
          <p:nvPr/>
        </p:nvSpPr>
        <p:spPr>
          <a:xfrm>
            <a:off x="295275" y="1457326"/>
            <a:ext cx="9477375" cy="51911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US" sz="2200" dirty="0"/>
              <a:t>Program snippets:</a:t>
            </a:r>
            <a:endParaRPr lang="en-US" sz="1800" dirty="0"/>
          </a:p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Ø"/>
            </a:pPr>
            <a:endParaRPr lang="en-US" sz="2200" dirty="0"/>
          </a:p>
          <a:p>
            <a:pPr>
              <a:buFont typeface="Wingdings" panose="05000000000000000000" pitchFamily="2" charset="2"/>
              <a:buChar char="Ø"/>
            </a:pPr>
            <a:endParaRPr lang="en-US" sz="2000" dirty="0"/>
          </a:p>
          <a:p>
            <a:pPr>
              <a:buFont typeface="Wingdings" panose="05000000000000000000" pitchFamily="2" charset="2"/>
              <a:buChar char="Ø"/>
            </a:pPr>
            <a:endParaRPr lang="en-US" sz="2200" dirty="0"/>
          </a:p>
          <a:p>
            <a:pPr lvl="1">
              <a:buFont typeface="Wingdings" panose="05000000000000000000" pitchFamily="2" charset="2"/>
              <a:buChar char="Ø"/>
            </a:pPr>
            <a:endParaRPr lang="en-US" sz="2000" dirty="0"/>
          </a:p>
          <a:p>
            <a:pPr lvl="1">
              <a:buFont typeface="Wingdings" panose="05000000000000000000" pitchFamily="2" charset="2"/>
              <a:buChar char="Ø"/>
            </a:pPr>
            <a:endParaRPr lang="en-US" sz="2000" dirty="0"/>
          </a:p>
          <a:p>
            <a:pPr lvl="2">
              <a:buFont typeface="Wingdings" panose="05000000000000000000" pitchFamily="2" charset="2"/>
              <a:buChar char="Ø"/>
            </a:pPr>
            <a:endParaRPr lang="en-US" sz="2000" dirty="0"/>
          </a:p>
          <a:p>
            <a:pPr lvl="2">
              <a:buFont typeface="Wingdings" panose="05000000000000000000" pitchFamily="2" charset="2"/>
              <a:buChar char="Ø"/>
            </a:pPr>
            <a:endParaRPr lang="en-US" sz="2000" dirty="0"/>
          </a:p>
          <a:p>
            <a:pPr lvl="2">
              <a:buFont typeface="Wingdings" panose="05000000000000000000" pitchFamily="2" charset="2"/>
              <a:buChar char="Ø"/>
            </a:pPr>
            <a:endParaRPr lang="en-US" sz="2000" dirty="0"/>
          </a:p>
          <a:p>
            <a:pPr lvl="1">
              <a:buFont typeface="Wingdings" panose="05000000000000000000" pitchFamily="2" charset="2"/>
              <a:buChar char="Ø"/>
            </a:pPr>
            <a:endParaRPr lang="en-US" sz="2000" dirty="0"/>
          </a:p>
          <a:p>
            <a:pPr lvl="2">
              <a:buFont typeface="Wingdings" panose="05000000000000000000" pitchFamily="2" charset="2"/>
              <a:buChar char="Ø"/>
            </a:pPr>
            <a:endParaRPr lang="en-US" sz="2000" dirty="0"/>
          </a:p>
          <a:p>
            <a:pPr lvl="1">
              <a:buFont typeface="Wingdings" panose="05000000000000000000" pitchFamily="2" charset="2"/>
              <a:buChar char="Ø"/>
            </a:pPr>
            <a:endParaRPr lang="en-US" sz="2200" dirty="0"/>
          </a:p>
          <a:p>
            <a:pPr lvl="1">
              <a:buFont typeface="Wingdings" panose="05000000000000000000" pitchFamily="2" charset="2"/>
              <a:buChar char="Ø"/>
            </a:pPr>
            <a:endParaRPr lang="en-US" sz="2200" dirty="0"/>
          </a:p>
          <a:p>
            <a:pPr lvl="1">
              <a:buFont typeface="Wingdings" panose="05000000000000000000" pitchFamily="2" charset="2"/>
              <a:buChar char="Ø"/>
            </a:pPr>
            <a:endParaRPr lang="en-US" sz="2200" dirty="0"/>
          </a:p>
          <a:p>
            <a:pPr lvl="1">
              <a:buFont typeface="Wingdings" panose="05000000000000000000" pitchFamily="2" charset="2"/>
              <a:buChar char="Ø"/>
            </a:pPr>
            <a:endParaRPr lang="en-US" sz="2200" dirty="0"/>
          </a:p>
          <a:p>
            <a:pPr lvl="1">
              <a:buFont typeface="Wingdings" panose="05000000000000000000" pitchFamily="2" charset="2"/>
              <a:buChar char="Ø"/>
            </a:pPr>
            <a:endParaRPr lang="en-US" sz="2200" dirty="0"/>
          </a:p>
          <a:p>
            <a:pPr lvl="1">
              <a:buFont typeface="Wingdings" panose="05000000000000000000" pitchFamily="2" charset="2"/>
              <a:buChar char="Ø"/>
            </a:pPr>
            <a:endParaRPr lang="en-US" sz="2200" dirty="0"/>
          </a:p>
          <a:p>
            <a:pPr lvl="1">
              <a:buFont typeface="Wingdings" panose="05000000000000000000" pitchFamily="2" charset="2"/>
              <a:buChar char="Ø"/>
            </a:pPr>
            <a:endParaRPr lang="en-US" sz="2200" dirty="0"/>
          </a:p>
          <a:p>
            <a:pPr lvl="1">
              <a:buFont typeface="Wingdings" panose="05000000000000000000" pitchFamily="2" charset="2"/>
              <a:buChar char="Ø"/>
            </a:pPr>
            <a:endParaRPr lang="en-US" sz="3000" dirty="0"/>
          </a:p>
          <a:p>
            <a:pPr lvl="1">
              <a:buFont typeface="Wingdings" panose="05000000000000000000" pitchFamily="2" charset="2"/>
              <a:buChar char="Ø"/>
            </a:pPr>
            <a:endParaRPr lang="en-IL" sz="3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2E197A-E124-A79B-1F66-465A2D6AE4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2663" y="1868811"/>
            <a:ext cx="5491618" cy="222907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EA3D711-157A-83E9-916B-13DB5DA561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4608" y="4461266"/>
            <a:ext cx="5916112" cy="1468180"/>
          </a:xfrm>
          <a:prstGeom prst="rect">
            <a:avLst/>
          </a:prstGeom>
        </p:spPr>
      </p:pic>
      <p:sp>
        <p:nvSpPr>
          <p:cNvPr id="3" name="Rectangle: Rounded Corners 18">
            <a:extLst>
              <a:ext uri="{FF2B5EF4-FFF2-40B4-BE49-F238E27FC236}">
                <a16:creationId xmlns:a16="http://schemas.microsoft.com/office/drawing/2014/main" id="{AE695821-FA78-E20B-98B3-B404F5A2B670}"/>
              </a:ext>
            </a:extLst>
          </p:cNvPr>
          <p:cNvSpPr/>
          <p:nvPr/>
        </p:nvSpPr>
        <p:spPr>
          <a:xfrm>
            <a:off x="10134889" y="4916921"/>
            <a:ext cx="1952626" cy="54340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5177517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3F1AD-E1BD-40D4-9214-455EFE438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Example: MC Multitask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A87AB16E-E164-48D0-B031-7D49A06CD02D}"/>
              </a:ext>
            </a:extLst>
          </p:cNvPr>
          <p:cNvSpPr txBox="1">
            <a:spLocks/>
          </p:cNvSpPr>
          <p:nvPr/>
        </p:nvSpPr>
        <p:spPr>
          <a:xfrm>
            <a:off x="295275" y="1457326"/>
            <a:ext cx="9477375" cy="51911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US" sz="2200" dirty="0"/>
              <a:t>Core 2 sorted array:</a:t>
            </a:r>
            <a:endParaRPr lang="en-US" sz="1800" dirty="0"/>
          </a:p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Ø"/>
            </a:pPr>
            <a:endParaRPr lang="en-US" sz="2200" dirty="0"/>
          </a:p>
          <a:p>
            <a:pPr>
              <a:buFont typeface="Wingdings" panose="05000000000000000000" pitchFamily="2" charset="2"/>
              <a:buChar char="Ø"/>
            </a:pPr>
            <a:endParaRPr lang="en-US" sz="2000" dirty="0"/>
          </a:p>
          <a:p>
            <a:pPr>
              <a:buFont typeface="Wingdings" panose="05000000000000000000" pitchFamily="2" charset="2"/>
              <a:buChar char="Ø"/>
            </a:pPr>
            <a:endParaRPr lang="en-US" sz="2200" dirty="0"/>
          </a:p>
          <a:p>
            <a:pPr lvl="1">
              <a:buFont typeface="Wingdings" panose="05000000000000000000" pitchFamily="2" charset="2"/>
              <a:buChar char="Ø"/>
            </a:pPr>
            <a:endParaRPr lang="en-US" sz="2000" dirty="0"/>
          </a:p>
          <a:p>
            <a:pPr lvl="1">
              <a:buFont typeface="Wingdings" panose="05000000000000000000" pitchFamily="2" charset="2"/>
              <a:buChar char="Ø"/>
            </a:pPr>
            <a:endParaRPr lang="en-US" sz="2000" dirty="0"/>
          </a:p>
          <a:p>
            <a:pPr lvl="2">
              <a:buFont typeface="Wingdings" panose="05000000000000000000" pitchFamily="2" charset="2"/>
              <a:buChar char="Ø"/>
            </a:pPr>
            <a:endParaRPr lang="en-US" sz="2000" dirty="0"/>
          </a:p>
          <a:p>
            <a:pPr lvl="2">
              <a:buFont typeface="Wingdings" panose="05000000000000000000" pitchFamily="2" charset="2"/>
              <a:buChar char="Ø"/>
            </a:pPr>
            <a:endParaRPr lang="en-US" sz="2000" dirty="0"/>
          </a:p>
          <a:p>
            <a:pPr lvl="2">
              <a:buFont typeface="Wingdings" panose="05000000000000000000" pitchFamily="2" charset="2"/>
              <a:buChar char="Ø"/>
            </a:pPr>
            <a:endParaRPr lang="en-US" sz="2000" dirty="0"/>
          </a:p>
          <a:p>
            <a:pPr lvl="1">
              <a:buFont typeface="Wingdings" panose="05000000000000000000" pitchFamily="2" charset="2"/>
              <a:buChar char="Ø"/>
            </a:pPr>
            <a:endParaRPr lang="en-US" sz="2000" dirty="0"/>
          </a:p>
          <a:p>
            <a:pPr lvl="2">
              <a:buFont typeface="Wingdings" panose="05000000000000000000" pitchFamily="2" charset="2"/>
              <a:buChar char="Ø"/>
            </a:pPr>
            <a:endParaRPr lang="en-US" sz="2000" dirty="0"/>
          </a:p>
          <a:p>
            <a:pPr lvl="1">
              <a:buFont typeface="Wingdings" panose="05000000000000000000" pitchFamily="2" charset="2"/>
              <a:buChar char="Ø"/>
            </a:pPr>
            <a:endParaRPr lang="en-US" sz="2200" dirty="0"/>
          </a:p>
          <a:p>
            <a:pPr lvl="1">
              <a:buFont typeface="Wingdings" panose="05000000000000000000" pitchFamily="2" charset="2"/>
              <a:buChar char="Ø"/>
            </a:pPr>
            <a:endParaRPr lang="en-US" sz="2200" dirty="0"/>
          </a:p>
          <a:p>
            <a:pPr lvl="1">
              <a:buFont typeface="Wingdings" panose="05000000000000000000" pitchFamily="2" charset="2"/>
              <a:buChar char="Ø"/>
            </a:pPr>
            <a:endParaRPr lang="en-US" sz="2200" dirty="0"/>
          </a:p>
          <a:p>
            <a:pPr lvl="1">
              <a:buFont typeface="Wingdings" panose="05000000000000000000" pitchFamily="2" charset="2"/>
              <a:buChar char="Ø"/>
            </a:pPr>
            <a:endParaRPr lang="en-US" sz="2200" dirty="0"/>
          </a:p>
          <a:p>
            <a:pPr lvl="1">
              <a:buFont typeface="Wingdings" panose="05000000000000000000" pitchFamily="2" charset="2"/>
              <a:buChar char="Ø"/>
            </a:pPr>
            <a:endParaRPr lang="en-US" sz="2200" dirty="0"/>
          </a:p>
          <a:p>
            <a:pPr lvl="1">
              <a:buFont typeface="Wingdings" panose="05000000000000000000" pitchFamily="2" charset="2"/>
              <a:buChar char="Ø"/>
            </a:pPr>
            <a:endParaRPr lang="en-US" sz="2200" dirty="0"/>
          </a:p>
          <a:p>
            <a:pPr lvl="1">
              <a:buFont typeface="Wingdings" panose="05000000000000000000" pitchFamily="2" charset="2"/>
              <a:buChar char="Ø"/>
            </a:pPr>
            <a:endParaRPr lang="en-US" sz="2200" dirty="0"/>
          </a:p>
          <a:p>
            <a:pPr lvl="1">
              <a:buFont typeface="Wingdings" panose="05000000000000000000" pitchFamily="2" charset="2"/>
              <a:buChar char="Ø"/>
            </a:pPr>
            <a:endParaRPr lang="en-US" sz="3000" dirty="0"/>
          </a:p>
          <a:p>
            <a:pPr lvl="1">
              <a:buFont typeface="Wingdings" panose="05000000000000000000" pitchFamily="2" charset="2"/>
              <a:buChar char="Ø"/>
            </a:pPr>
            <a:endParaRPr lang="en-IL" sz="3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B6BE81-E903-025D-A290-007C958E1E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1438" y="2221386"/>
            <a:ext cx="5363323" cy="3143689"/>
          </a:xfrm>
          <a:prstGeom prst="rect">
            <a:avLst/>
          </a:prstGeom>
        </p:spPr>
      </p:pic>
      <p:sp>
        <p:nvSpPr>
          <p:cNvPr id="3" name="Rectangle: Rounded Corners 18">
            <a:extLst>
              <a:ext uri="{FF2B5EF4-FFF2-40B4-BE49-F238E27FC236}">
                <a16:creationId xmlns:a16="http://schemas.microsoft.com/office/drawing/2014/main" id="{09DBAD81-EA34-4090-22BD-46121D54E01B}"/>
              </a:ext>
            </a:extLst>
          </p:cNvPr>
          <p:cNvSpPr/>
          <p:nvPr/>
        </p:nvSpPr>
        <p:spPr>
          <a:xfrm>
            <a:off x="10134889" y="4916921"/>
            <a:ext cx="1952626" cy="54340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5713719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4437B3-FD60-40EB-A8D9-5E3FE122BC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451" y="2471176"/>
            <a:ext cx="8825657" cy="1915647"/>
          </a:xfrm>
        </p:spPr>
        <p:txBody>
          <a:bodyPr/>
          <a:lstStyle/>
          <a:p>
            <a:pPr algn="ctr"/>
            <a:r>
              <a:rPr lang="en-US" sz="6000" dirty="0"/>
              <a:t>Example: LED Blink – FPGA kit LED controlled by switches state</a:t>
            </a:r>
            <a:endParaRPr lang="en-IL" sz="6000" dirty="0"/>
          </a:p>
        </p:txBody>
      </p:sp>
      <p:sp>
        <p:nvSpPr>
          <p:cNvPr id="3" name="Rectangle: Rounded Corners 18">
            <a:extLst>
              <a:ext uri="{FF2B5EF4-FFF2-40B4-BE49-F238E27FC236}">
                <a16:creationId xmlns:a16="http://schemas.microsoft.com/office/drawing/2014/main" id="{709960F7-D8CC-002E-2EEA-F2C2A51BE581}"/>
              </a:ext>
            </a:extLst>
          </p:cNvPr>
          <p:cNvSpPr/>
          <p:nvPr/>
        </p:nvSpPr>
        <p:spPr>
          <a:xfrm>
            <a:off x="10134889" y="4916921"/>
            <a:ext cx="1952626" cy="54340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9852993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3F1AD-E1BD-40D4-9214-455EFE438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Example: LED Blink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3">
                <a:extLst>
                  <a:ext uri="{FF2B5EF4-FFF2-40B4-BE49-F238E27FC236}">
                    <a16:creationId xmlns:a16="http://schemas.microsoft.com/office/drawing/2014/main" id="{A87AB16E-E164-48D0-B031-7D49A06CD02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95275" y="1457326"/>
                <a:ext cx="9477375" cy="519112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8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  <a:lvl2pPr marL="742950" indent="-28575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6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2pPr>
                <a:lvl3pPr marL="1143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3pPr>
                <a:lvl4pPr marL="1600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4pPr>
                <a:lvl5pPr marL="20574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5pPr>
                <a:lvl6pPr marL="25146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6pPr>
                <a:lvl7pPr marL="29718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7pPr>
                <a:lvl8pPr marL="3429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8pPr>
                <a:lvl9pPr marL="3886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9pPr>
              </a:lstStyle>
              <a:p>
                <a:pPr>
                  <a:buFont typeface="Wingdings" panose="05000000000000000000" pitchFamily="2" charset="2"/>
                  <a:buChar char="Ø"/>
                </a:pPr>
                <a:r>
                  <a:rPr lang="en-US" sz="2200" dirty="0"/>
                  <a:t>Infinite loop. read the state of the switches on the FPGA kit.</a:t>
                </a:r>
              </a:p>
              <a:p>
                <a:pPr>
                  <a:buFont typeface="Wingdings" panose="05000000000000000000" pitchFamily="2" charset="2"/>
                  <a:buChar char="Ø"/>
                </a:pPr>
                <a:r>
                  <a:rPr lang="en-US" sz="2200" dirty="0"/>
                  <a:t>Switches state:</a:t>
                </a:r>
              </a:p>
              <a:p>
                <a:pPr lvl="1">
                  <a:buFont typeface="Wingdings" panose="05000000000000000000" pitchFamily="2" charset="2"/>
                  <a:buChar char="Ø"/>
                </a:pPr>
                <a:r>
                  <a:rPr lang="en-US" sz="2000" dirty="0"/>
                  <a:t>000 : All LEDs blink.</a:t>
                </a:r>
              </a:p>
              <a:p>
                <a:pPr lvl="1">
                  <a:buFont typeface="Wingdings" panose="05000000000000000000" pitchFamily="2" charset="2"/>
                  <a:buChar char="Ø"/>
                </a:pPr>
                <a:r>
                  <a:rPr lang="en-US" sz="2200" dirty="0"/>
                  <a:t>001 : Binary counter.</a:t>
                </a:r>
              </a:p>
              <a:p>
                <a:pPr lvl="1">
                  <a:buFont typeface="Wingdings" panose="05000000000000000000" pitchFamily="2" charset="2"/>
                  <a:buChar char="Ø"/>
                </a:pPr>
                <a:r>
                  <a:rPr lang="en-US" sz="2200" dirty="0"/>
                  <a:t>010 : One LED moving left - power of 2 counter.</a:t>
                </a:r>
              </a:p>
              <a:p>
                <a:pPr lvl="1">
                  <a:buFont typeface="Wingdings" panose="05000000000000000000" pitchFamily="2" charset="2"/>
                  <a:buChar char="Ø"/>
                </a:pPr>
                <a:r>
                  <a:rPr lang="en-US" sz="2200" dirty="0"/>
                  <a:t>011 : Decrease binary counter ( starts from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200">
                            <a:latin typeface="Cambria Math" panose="02040503050406030204" pitchFamily="18" charset="0"/>
                          </a:rPr>
                          <m:t>10</m:t>
                        </m:r>
                      </m:sup>
                    </m:sSup>
                  </m:oMath>
                </a14:m>
                <a:r>
                  <a:rPr lang="en-US" sz="2200" dirty="0"/>
                  <a:t>).</a:t>
                </a:r>
              </a:p>
              <a:p>
                <a:pPr lvl="1">
                  <a:buFont typeface="Wingdings" panose="05000000000000000000" pitchFamily="2" charset="2"/>
                  <a:buChar char="Ø"/>
                </a:pPr>
                <a:r>
                  <a:rPr lang="en-US" sz="2200" dirty="0"/>
                  <a:t>100 : One LED moving right - power of 2 decreasing counter, from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200">
                            <a:latin typeface="Cambria Math" panose="02040503050406030204" pitchFamily="18" charset="0"/>
                          </a:rPr>
                          <m:t>9</m:t>
                        </m:r>
                      </m:sup>
                    </m:sSup>
                  </m:oMath>
                </a14:m>
                <a:r>
                  <a:rPr lang="en-US" sz="2200" dirty="0"/>
                  <a:t>.</a:t>
                </a:r>
              </a:p>
              <a:p>
                <a:pPr lvl="1">
                  <a:buFont typeface="Wingdings" panose="05000000000000000000" pitchFamily="2" charset="2"/>
                  <a:buChar char="Ø"/>
                </a:pPr>
                <a:r>
                  <a:rPr lang="en-US" sz="2200" dirty="0"/>
                  <a:t>101 : 7 SEG counter.</a:t>
                </a:r>
              </a:p>
              <a:p>
                <a:pPr>
                  <a:buFont typeface="Wingdings" panose="05000000000000000000" pitchFamily="2" charset="2"/>
                  <a:buChar char="Ø"/>
                </a:pPr>
                <a:endParaRPr lang="en-US" sz="1800" dirty="0"/>
              </a:p>
              <a:p>
                <a:pPr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Font typeface="Wingdings" panose="05000000000000000000" pitchFamily="2" charset="2"/>
                  <a:buChar char="Ø"/>
                </a:pPr>
                <a:endParaRPr lang="en-US" sz="2200" dirty="0"/>
              </a:p>
              <a:p>
                <a:pPr>
                  <a:buFont typeface="Wingdings" panose="05000000000000000000" pitchFamily="2" charset="2"/>
                  <a:buChar char="Ø"/>
                </a:pPr>
                <a:endParaRPr lang="en-US" sz="2000" dirty="0"/>
              </a:p>
              <a:p>
                <a:pPr>
                  <a:buFont typeface="Wingdings" panose="05000000000000000000" pitchFamily="2" charset="2"/>
                  <a:buChar char="Ø"/>
                </a:pPr>
                <a:endParaRPr lang="en-US" sz="2200" dirty="0"/>
              </a:p>
              <a:p>
                <a:pPr lvl="1">
                  <a:buFont typeface="Wingdings" panose="05000000000000000000" pitchFamily="2" charset="2"/>
                  <a:buChar char="Ø"/>
                </a:pPr>
                <a:endParaRPr lang="en-US" sz="2000" dirty="0"/>
              </a:p>
              <a:p>
                <a:pPr lvl="1">
                  <a:buFont typeface="Wingdings" panose="05000000000000000000" pitchFamily="2" charset="2"/>
                  <a:buChar char="Ø"/>
                </a:pPr>
                <a:endParaRPr lang="en-US" sz="2000" dirty="0"/>
              </a:p>
              <a:p>
                <a:pPr lvl="2">
                  <a:buFont typeface="Wingdings" panose="05000000000000000000" pitchFamily="2" charset="2"/>
                  <a:buChar char="Ø"/>
                </a:pPr>
                <a:endParaRPr lang="en-US" sz="2000" dirty="0"/>
              </a:p>
              <a:p>
                <a:pPr lvl="2">
                  <a:buFont typeface="Wingdings" panose="05000000000000000000" pitchFamily="2" charset="2"/>
                  <a:buChar char="Ø"/>
                </a:pPr>
                <a:endParaRPr lang="en-US" sz="2000" dirty="0"/>
              </a:p>
              <a:p>
                <a:pPr lvl="2">
                  <a:buFont typeface="Wingdings" panose="05000000000000000000" pitchFamily="2" charset="2"/>
                  <a:buChar char="Ø"/>
                </a:pPr>
                <a:endParaRPr lang="en-US" sz="2000" dirty="0"/>
              </a:p>
              <a:p>
                <a:pPr lvl="1">
                  <a:buFont typeface="Wingdings" panose="05000000000000000000" pitchFamily="2" charset="2"/>
                  <a:buChar char="Ø"/>
                </a:pPr>
                <a:endParaRPr lang="en-US" sz="2000" dirty="0"/>
              </a:p>
              <a:p>
                <a:pPr lvl="2">
                  <a:buFont typeface="Wingdings" panose="05000000000000000000" pitchFamily="2" charset="2"/>
                  <a:buChar char="Ø"/>
                </a:pPr>
                <a:endParaRPr lang="en-US" sz="2000" dirty="0"/>
              </a:p>
              <a:p>
                <a:pPr lvl="1">
                  <a:buFont typeface="Wingdings" panose="05000000000000000000" pitchFamily="2" charset="2"/>
                  <a:buChar char="Ø"/>
                </a:pPr>
                <a:endParaRPr lang="en-US" sz="2200" dirty="0"/>
              </a:p>
              <a:p>
                <a:pPr lvl="1">
                  <a:buFont typeface="Wingdings" panose="05000000000000000000" pitchFamily="2" charset="2"/>
                  <a:buChar char="Ø"/>
                </a:pPr>
                <a:endParaRPr lang="en-US" sz="2200" dirty="0"/>
              </a:p>
              <a:p>
                <a:pPr lvl="1">
                  <a:buFont typeface="Wingdings" panose="05000000000000000000" pitchFamily="2" charset="2"/>
                  <a:buChar char="Ø"/>
                </a:pPr>
                <a:endParaRPr lang="en-US" sz="2200" dirty="0"/>
              </a:p>
              <a:p>
                <a:pPr lvl="1">
                  <a:buFont typeface="Wingdings" panose="05000000000000000000" pitchFamily="2" charset="2"/>
                  <a:buChar char="Ø"/>
                </a:pPr>
                <a:endParaRPr lang="en-US" sz="2200" dirty="0"/>
              </a:p>
              <a:p>
                <a:pPr lvl="1">
                  <a:buFont typeface="Wingdings" panose="05000000000000000000" pitchFamily="2" charset="2"/>
                  <a:buChar char="Ø"/>
                </a:pPr>
                <a:endParaRPr lang="en-US" sz="2200" dirty="0"/>
              </a:p>
              <a:p>
                <a:pPr lvl="1">
                  <a:buFont typeface="Wingdings" panose="05000000000000000000" pitchFamily="2" charset="2"/>
                  <a:buChar char="Ø"/>
                </a:pPr>
                <a:endParaRPr lang="en-US" sz="2200" dirty="0"/>
              </a:p>
              <a:p>
                <a:pPr lvl="1">
                  <a:buFont typeface="Wingdings" panose="05000000000000000000" pitchFamily="2" charset="2"/>
                  <a:buChar char="Ø"/>
                </a:pPr>
                <a:endParaRPr lang="en-US" sz="2200" dirty="0"/>
              </a:p>
              <a:p>
                <a:pPr lvl="1">
                  <a:buFont typeface="Wingdings" panose="05000000000000000000" pitchFamily="2" charset="2"/>
                  <a:buChar char="Ø"/>
                </a:pPr>
                <a:endParaRPr lang="en-US" sz="3000" dirty="0"/>
              </a:p>
              <a:p>
                <a:pPr lvl="1">
                  <a:buFont typeface="Wingdings" panose="05000000000000000000" pitchFamily="2" charset="2"/>
                  <a:buChar char="Ø"/>
                </a:pPr>
                <a:endParaRPr lang="en-IL" sz="3000" dirty="0"/>
              </a:p>
            </p:txBody>
          </p:sp>
        </mc:Choice>
        <mc:Fallback xmlns="">
          <p:sp>
            <p:nvSpPr>
              <p:cNvPr id="12" name="Content Placeholder 3">
                <a:extLst>
                  <a:ext uri="{FF2B5EF4-FFF2-40B4-BE49-F238E27FC236}">
                    <a16:creationId xmlns:a16="http://schemas.microsoft.com/office/drawing/2014/main" id="{A87AB16E-E164-48D0-B031-7D49A06CD0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275" y="1457326"/>
                <a:ext cx="9477375" cy="5191124"/>
              </a:xfrm>
              <a:prstGeom prst="rect">
                <a:avLst/>
              </a:prstGeom>
              <a:blipFill>
                <a:blip r:embed="rId2"/>
                <a:stretch>
                  <a:fillRect l="-386" t="-822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: Rounded Corners 18">
            <a:extLst>
              <a:ext uri="{FF2B5EF4-FFF2-40B4-BE49-F238E27FC236}">
                <a16:creationId xmlns:a16="http://schemas.microsoft.com/office/drawing/2014/main" id="{94AE9A16-8800-04AF-3256-2D950BEB0DE4}"/>
              </a:ext>
            </a:extLst>
          </p:cNvPr>
          <p:cNvSpPr/>
          <p:nvPr/>
        </p:nvSpPr>
        <p:spPr>
          <a:xfrm>
            <a:off x="10134889" y="4916921"/>
            <a:ext cx="1952626" cy="54340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745313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3F1AD-E1BD-40D4-9214-455EFE438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Example: LED Blink 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A87AB16E-E164-48D0-B031-7D49A06CD02D}"/>
              </a:ext>
            </a:extLst>
          </p:cNvPr>
          <p:cNvSpPr txBox="1">
            <a:spLocks/>
          </p:cNvSpPr>
          <p:nvPr/>
        </p:nvSpPr>
        <p:spPr>
          <a:xfrm>
            <a:off x="295275" y="1457326"/>
            <a:ext cx="9477375" cy="51911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US" sz="2200" dirty="0"/>
              <a:t>Program snippets:</a:t>
            </a:r>
            <a:endParaRPr lang="en-US" sz="1800" dirty="0"/>
          </a:p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Ø"/>
            </a:pPr>
            <a:endParaRPr lang="en-US" sz="2200" dirty="0"/>
          </a:p>
          <a:p>
            <a:pPr>
              <a:buFont typeface="Wingdings" panose="05000000000000000000" pitchFamily="2" charset="2"/>
              <a:buChar char="Ø"/>
            </a:pPr>
            <a:endParaRPr lang="en-US" sz="2000" dirty="0"/>
          </a:p>
          <a:p>
            <a:pPr>
              <a:buFont typeface="Wingdings" panose="05000000000000000000" pitchFamily="2" charset="2"/>
              <a:buChar char="Ø"/>
            </a:pPr>
            <a:endParaRPr lang="en-US" sz="2200" dirty="0"/>
          </a:p>
          <a:p>
            <a:pPr lvl="1">
              <a:buFont typeface="Wingdings" panose="05000000000000000000" pitchFamily="2" charset="2"/>
              <a:buChar char="Ø"/>
            </a:pPr>
            <a:endParaRPr lang="en-US" sz="2000" dirty="0"/>
          </a:p>
          <a:p>
            <a:pPr lvl="1">
              <a:buFont typeface="Wingdings" panose="05000000000000000000" pitchFamily="2" charset="2"/>
              <a:buChar char="Ø"/>
            </a:pPr>
            <a:endParaRPr lang="en-US" sz="2000" dirty="0"/>
          </a:p>
          <a:p>
            <a:pPr lvl="2">
              <a:buFont typeface="Wingdings" panose="05000000000000000000" pitchFamily="2" charset="2"/>
              <a:buChar char="Ø"/>
            </a:pPr>
            <a:endParaRPr lang="en-US" sz="2000" dirty="0"/>
          </a:p>
          <a:p>
            <a:pPr lvl="2">
              <a:buFont typeface="Wingdings" panose="05000000000000000000" pitchFamily="2" charset="2"/>
              <a:buChar char="Ø"/>
            </a:pPr>
            <a:endParaRPr lang="en-US" sz="2000" dirty="0"/>
          </a:p>
          <a:p>
            <a:pPr lvl="2">
              <a:buFont typeface="Wingdings" panose="05000000000000000000" pitchFamily="2" charset="2"/>
              <a:buChar char="Ø"/>
            </a:pPr>
            <a:endParaRPr lang="en-US" sz="2000" dirty="0"/>
          </a:p>
          <a:p>
            <a:pPr lvl="1">
              <a:buFont typeface="Wingdings" panose="05000000000000000000" pitchFamily="2" charset="2"/>
              <a:buChar char="Ø"/>
            </a:pPr>
            <a:endParaRPr lang="en-US" sz="2000" dirty="0"/>
          </a:p>
          <a:p>
            <a:pPr lvl="2">
              <a:buFont typeface="Wingdings" panose="05000000000000000000" pitchFamily="2" charset="2"/>
              <a:buChar char="Ø"/>
            </a:pPr>
            <a:endParaRPr lang="en-US" sz="2000" dirty="0"/>
          </a:p>
          <a:p>
            <a:pPr lvl="1">
              <a:buFont typeface="Wingdings" panose="05000000000000000000" pitchFamily="2" charset="2"/>
              <a:buChar char="Ø"/>
            </a:pPr>
            <a:endParaRPr lang="en-US" sz="2200" dirty="0"/>
          </a:p>
          <a:p>
            <a:pPr lvl="1">
              <a:buFont typeface="Wingdings" panose="05000000000000000000" pitchFamily="2" charset="2"/>
              <a:buChar char="Ø"/>
            </a:pPr>
            <a:endParaRPr lang="en-US" sz="2200" dirty="0"/>
          </a:p>
          <a:p>
            <a:pPr lvl="1">
              <a:buFont typeface="Wingdings" panose="05000000000000000000" pitchFamily="2" charset="2"/>
              <a:buChar char="Ø"/>
            </a:pPr>
            <a:endParaRPr lang="en-US" sz="2200" dirty="0"/>
          </a:p>
          <a:p>
            <a:pPr lvl="1">
              <a:buFont typeface="Wingdings" panose="05000000000000000000" pitchFamily="2" charset="2"/>
              <a:buChar char="Ø"/>
            </a:pPr>
            <a:endParaRPr lang="en-US" sz="2200" dirty="0"/>
          </a:p>
          <a:p>
            <a:pPr lvl="1">
              <a:buFont typeface="Wingdings" panose="05000000000000000000" pitchFamily="2" charset="2"/>
              <a:buChar char="Ø"/>
            </a:pPr>
            <a:endParaRPr lang="en-US" sz="2200" dirty="0"/>
          </a:p>
          <a:p>
            <a:pPr lvl="1">
              <a:buFont typeface="Wingdings" panose="05000000000000000000" pitchFamily="2" charset="2"/>
              <a:buChar char="Ø"/>
            </a:pPr>
            <a:endParaRPr lang="en-US" sz="2200" dirty="0"/>
          </a:p>
          <a:p>
            <a:pPr lvl="1">
              <a:buFont typeface="Wingdings" panose="05000000000000000000" pitchFamily="2" charset="2"/>
              <a:buChar char="Ø"/>
            </a:pPr>
            <a:endParaRPr lang="en-US" sz="2200" dirty="0"/>
          </a:p>
          <a:p>
            <a:pPr lvl="1">
              <a:buFont typeface="Wingdings" panose="05000000000000000000" pitchFamily="2" charset="2"/>
              <a:buChar char="Ø"/>
            </a:pPr>
            <a:endParaRPr lang="en-US" sz="3000" dirty="0"/>
          </a:p>
          <a:p>
            <a:pPr lvl="1">
              <a:buFont typeface="Wingdings" panose="05000000000000000000" pitchFamily="2" charset="2"/>
              <a:buChar char="Ø"/>
            </a:pPr>
            <a:endParaRPr lang="en-IL" sz="3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5410E1-2608-6AC9-F40C-49A7C8EFC4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7794" y="2095210"/>
            <a:ext cx="7421011" cy="4153480"/>
          </a:xfrm>
          <a:prstGeom prst="rect">
            <a:avLst/>
          </a:prstGeom>
        </p:spPr>
      </p:pic>
      <p:sp>
        <p:nvSpPr>
          <p:cNvPr id="3" name="Rectangle: Rounded Corners 18">
            <a:extLst>
              <a:ext uri="{FF2B5EF4-FFF2-40B4-BE49-F238E27FC236}">
                <a16:creationId xmlns:a16="http://schemas.microsoft.com/office/drawing/2014/main" id="{EB2E1344-7E94-2028-DCAE-15352F3C8889}"/>
              </a:ext>
            </a:extLst>
          </p:cNvPr>
          <p:cNvSpPr/>
          <p:nvPr/>
        </p:nvSpPr>
        <p:spPr>
          <a:xfrm>
            <a:off x="10134889" y="4916921"/>
            <a:ext cx="1952626" cy="54340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0827157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3F1AD-E1BD-40D4-9214-455EFE438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Example: LED Blink 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A87AB16E-E164-48D0-B031-7D49A06CD02D}"/>
              </a:ext>
            </a:extLst>
          </p:cNvPr>
          <p:cNvSpPr txBox="1">
            <a:spLocks/>
          </p:cNvSpPr>
          <p:nvPr/>
        </p:nvSpPr>
        <p:spPr>
          <a:xfrm>
            <a:off x="295275" y="1457326"/>
            <a:ext cx="9477375" cy="51911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US" sz="2200" dirty="0"/>
              <a:t>010 : One LED moving left: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2200" dirty="0"/>
          </a:p>
          <a:p>
            <a:pPr>
              <a:buFont typeface="Wingdings" panose="05000000000000000000" pitchFamily="2" charset="2"/>
              <a:buChar char="Ø"/>
            </a:pPr>
            <a:endParaRPr lang="en-US" sz="2200" dirty="0"/>
          </a:p>
          <a:p>
            <a:pPr>
              <a:buFont typeface="Wingdings" panose="05000000000000000000" pitchFamily="2" charset="2"/>
              <a:buChar char="Ø"/>
            </a:pP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>
              <a:buFont typeface="Wingdings" panose="05000000000000000000" pitchFamily="2" charset="2"/>
              <a:buChar char="Ø"/>
            </a:pPr>
            <a:endParaRPr lang="en-US" sz="220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2200" dirty="0"/>
              <a:t>011 : Decrease binary counter: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2200" dirty="0"/>
          </a:p>
          <a:p>
            <a:pPr>
              <a:buFont typeface="Wingdings" panose="05000000000000000000" pitchFamily="2" charset="2"/>
              <a:buChar char="Ø"/>
            </a:pPr>
            <a:endParaRPr lang="en-US" sz="2200" dirty="0"/>
          </a:p>
          <a:p>
            <a:pPr>
              <a:buFont typeface="Wingdings" panose="05000000000000000000" pitchFamily="2" charset="2"/>
              <a:buChar char="Ø"/>
            </a:pPr>
            <a:endParaRPr lang="en-US" sz="2200" dirty="0"/>
          </a:p>
          <a:p>
            <a:pPr>
              <a:buFont typeface="Wingdings" panose="05000000000000000000" pitchFamily="2" charset="2"/>
              <a:buChar char="Ø"/>
            </a:pPr>
            <a:endParaRPr lang="en-US" sz="2200" dirty="0"/>
          </a:p>
          <a:p>
            <a:pPr>
              <a:buFont typeface="Wingdings" panose="05000000000000000000" pitchFamily="2" charset="2"/>
              <a:buChar char="Ø"/>
            </a:pPr>
            <a:endParaRPr lang="en-US" sz="2200" dirty="0"/>
          </a:p>
          <a:p>
            <a:pPr>
              <a:buFont typeface="Wingdings" panose="05000000000000000000" pitchFamily="2" charset="2"/>
              <a:buChar char="Ø"/>
            </a:pPr>
            <a:endParaRPr lang="en-US" sz="2000" dirty="0"/>
          </a:p>
          <a:p>
            <a:pPr>
              <a:buFont typeface="Wingdings" panose="05000000000000000000" pitchFamily="2" charset="2"/>
              <a:buChar char="Ø"/>
            </a:pPr>
            <a:endParaRPr lang="en-US" sz="2200" dirty="0"/>
          </a:p>
          <a:p>
            <a:pPr lvl="1">
              <a:buFont typeface="Wingdings" panose="05000000000000000000" pitchFamily="2" charset="2"/>
              <a:buChar char="Ø"/>
            </a:pPr>
            <a:endParaRPr lang="en-US" sz="2000" dirty="0"/>
          </a:p>
          <a:p>
            <a:pPr lvl="1">
              <a:buFont typeface="Wingdings" panose="05000000000000000000" pitchFamily="2" charset="2"/>
              <a:buChar char="Ø"/>
            </a:pPr>
            <a:endParaRPr lang="en-US" sz="2000" dirty="0"/>
          </a:p>
          <a:p>
            <a:pPr lvl="2">
              <a:buFont typeface="Wingdings" panose="05000000000000000000" pitchFamily="2" charset="2"/>
              <a:buChar char="Ø"/>
            </a:pPr>
            <a:endParaRPr lang="en-US" sz="2000" dirty="0"/>
          </a:p>
          <a:p>
            <a:pPr lvl="2">
              <a:buFont typeface="Wingdings" panose="05000000000000000000" pitchFamily="2" charset="2"/>
              <a:buChar char="Ø"/>
            </a:pPr>
            <a:endParaRPr lang="en-US" sz="2000" dirty="0"/>
          </a:p>
          <a:p>
            <a:pPr lvl="2">
              <a:buFont typeface="Wingdings" panose="05000000000000000000" pitchFamily="2" charset="2"/>
              <a:buChar char="Ø"/>
            </a:pPr>
            <a:endParaRPr lang="en-US" sz="2000" dirty="0"/>
          </a:p>
          <a:p>
            <a:pPr lvl="1">
              <a:buFont typeface="Wingdings" panose="05000000000000000000" pitchFamily="2" charset="2"/>
              <a:buChar char="Ø"/>
            </a:pPr>
            <a:endParaRPr lang="en-US" sz="2000" dirty="0"/>
          </a:p>
          <a:p>
            <a:pPr lvl="2">
              <a:buFont typeface="Wingdings" panose="05000000000000000000" pitchFamily="2" charset="2"/>
              <a:buChar char="Ø"/>
            </a:pPr>
            <a:endParaRPr lang="en-US" sz="2000" dirty="0"/>
          </a:p>
          <a:p>
            <a:pPr lvl="1">
              <a:buFont typeface="Wingdings" panose="05000000000000000000" pitchFamily="2" charset="2"/>
              <a:buChar char="Ø"/>
            </a:pPr>
            <a:endParaRPr lang="en-US" sz="2200" dirty="0"/>
          </a:p>
          <a:p>
            <a:pPr lvl="1">
              <a:buFont typeface="Wingdings" panose="05000000000000000000" pitchFamily="2" charset="2"/>
              <a:buChar char="Ø"/>
            </a:pPr>
            <a:endParaRPr lang="en-US" sz="2200" dirty="0"/>
          </a:p>
          <a:p>
            <a:pPr lvl="1">
              <a:buFont typeface="Wingdings" panose="05000000000000000000" pitchFamily="2" charset="2"/>
              <a:buChar char="Ø"/>
            </a:pPr>
            <a:endParaRPr lang="en-US" sz="2200" dirty="0"/>
          </a:p>
          <a:p>
            <a:pPr lvl="1">
              <a:buFont typeface="Wingdings" panose="05000000000000000000" pitchFamily="2" charset="2"/>
              <a:buChar char="Ø"/>
            </a:pPr>
            <a:endParaRPr lang="en-US" sz="2200" dirty="0"/>
          </a:p>
          <a:p>
            <a:pPr lvl="1">
              <a:buFont typeface="Wingdings" panose="05000000000000000000" pitchFamily="2" charset="2"/>
              <a:buChar char="Ø"/>
            </a:pPr>
            <a:endParaRPr lang="en-US" sz="2200" dirty="0"/>
          </a:p>
          <a:p>
            <a:pPr lvl="1">
              <a:buFont typeface="Wingdings" panose="05000000000000000000" pitchFamily="2" charset="2"/>
              <a:buChar char="Ø"/>
            </a:pPr>
            <a:endParaRPr lang="en-US" sz="2200" dirty="0"/>
          </a:p>
          <a:p>
            <a:pPr lvl="1">
              <a:buFont typeface="Wingdings" panose="05000000000000000000" pitchFamily="2" charset="2"/>
              <a:buChar char="Ø"/>
            </a:pPr>
            <a:endParaRPr lang="en-US" sz="2200" dirty="0"/>
          </a:p>
          <a:p>
            <a:pPr lvl="1">
              <a:buFont typeface="Wingdings" panose="05000000000000000000" pitchFamily="2" charset="2"/>
              <a:buChar char="Ø"/>
            </a:pPr>
            <a:endParaRPr lang="en-US" sz="3000" dirty="0"/>
          </a:p>
          <a:p>
            <a:pPr lvl="1">
              <a:buFont typeface="Wingdings" panose="05000000000000000000" pitchFamily="2" charset="2"/>
              <a:buChar char="Ø"/>
            </a:pPr>
            <a:endParaRPr lang="en-IL" sz="3000" dirty="0"/>
          </a:p>
        </p:txBody>
      </p:sp>
      <p:pic>
        <p:nvPicPr>
          <p:cNvPr id="3" name="תמונה 143">
            <a:extLst>
              <a:ext uri="{FF2B5EF4-FFF2-40B4-BE49-F238E27FC236}">
                <a16:creationId xmlns:a16="http://schemas.microsoft.com/office/drawing/2014/main" id="{6CCE8BD1-312C-B2E4-AB85-46F8747461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700" t="70865"/>
          <a:stretch/>
        </p:blipFill>
        <p:spPr>
          <a:xfrm>
            <a:off x="323388" y="2001615"/>
            <a:ext cx="1524526" cy="682673"/>
          </a:xfrm>
          <a:prstGeom prst="rect">
            <a:avLst/>
          </a:prstGeom>
        </p:spPr>
      </p:pic>
      <p:pic>
        <p:nvPicPr>
          <p:cNvPr id="4" name="תמונה 144">
            <a:extLst>
              <a:ext uri="{FF2B5EF4-FFF2-40B4-BE49-F238E27FC236}">
                <a16:creationId xmlns:a16="http://schemas.microsoft.com/office/drawing/2014/main" id="{058D63EC-F060-BE3F-0D89-5ECA49427A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839" t="69863" r="6630" b="4926"/>
          <a:stretch/>
        </p:blipFill>
        <p:spPr>
          <a:xfrm>
            <a:off x="461638" y="4916921"/>
            <a:ext cx="1500326" cy="585927"/>
          </a:xfrm>
          <a:prstGeom prst="rect">
            <a:avLst/>
          </a:prstGeom>
        </p:spPr>
      </p:pic>
      <p:sp>
        <p:nvSpPr>
          <p:cNvPr id="5" name="Rectangle: Rounded Corners 18">
            <a:extLst>
              <a:ext uri="{FF2B5EF4-FFF2-40B4-BE49-F238E27FC236}">
                <a16:creationId xmlns:a16="http://schemas.microsoft.com/office/drawing/2014/main" id="{995D4473-181D-0E3E-553C-75955E101226}"/>
              </a:ext>
            </a:extLst>
          </p:cNvPr>
          <p:cNvSpPr/>
          <p:nvPr/>
        </p:nvSpPr>
        <p:spPr>
          <a:xfrm>
            <a:off x="10134889" y="4916921"/>
            <a:ext cx="1952626" cy="54340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pic>
        <p:nvPicPr>
          <p:cNvPr id="1030" name="Picture 6" descr="[video-to-gif output image]">
            <a:extLst>
              <a:ext uri="{FF2B5EF4-FFF2-40B4-BE49-F238E27FC236}">
                <a16:creationId xmlns:a16="http://schemas.microsoft.com/office/drawing/2014/main" id="{D0801629-B15C-0912-852E-3783EF7401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6051336" y="3136844"/>
            <a:ext cx="2427946" cy="4316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[video-to-gif output image]">
            <a:extLst>
              <a:ext uri="{FF2B5EF4-FFF2-40B4-BE49-F238E27FC236}">
                <a16:creationId xmlns:a16="http://schemas.microsoft.com/office/drawing/2014/main" id="{5D12A64E-9D43-1DEB-EDA0-7777767B20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6078313" y="542460"/>
            <a:ext cx="2373994" cy="4316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9418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4437B3-FD60-40EB-A8D9-5E3FE122BC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451" y="2471176"/>
            <a:ext cx="8825657" cy="1915647"/>
          </a:xfrm>
        </p:spPr>
        <p:txBody>
          <a:bodyPr/>
          <a:lstStyle/>
          <a:p>
            <a:pPr algn="ctr"/>
            <a:r>
              <a:rPr lang="en-US" sz="6000" dirty="0"/>
              <a:t>Example: Snake – Interactive Game</a:t>
            </a:r>
            <a:endParaRPr lang="en-IL" sz="6000" dirty="0"/>
          </a:p>
        </p:txBody>
      </p:sp>
      <p:sp>
        <p:nvSpPr>
          <p:cNvPr id="3" name="Rectangle: Rounded Corners 18">
            <a:extLst>
              <a:ext uri="{FF2B5EF4-FFF2-40B4-BE49-F238E27FC236}">
                <a16:creationId xmlns:a16="http://schemas.microsoft.com/office/drawing/2014/main" id="{469C8EF5-6ADA-26A8-22B7-D482015F82BE}"/>
              </a:ext>
            </a:extLst>
          </p:cNvPr>
          <p:cNvSpPr/>
          <p:nvPr/>
        </p:nvSpPr>
        <p:spPr>
          <a:xfrm>
            <a:off x="10134889" y="4916921"/>
            <a:ext cx="1952626" cy="54340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223670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3F1AD-E1BD-40D4-9214-455EFE438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Example: Snake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A87AB16E-E164-48D0-B031-7D49A06CD02D}"/>
              </a:ext>
            </a:extLst>
          </p:cNvPr>
          <p:cNvSpPr txBox="1">
            <a:spLocks/>
          </p:cNvSpPr>
          <p:nvPr/>
        </p:nvSpPr>
        <p:spPr>
          <a:xfrm>
            <a:off x="295275" y="1457326"/>
            <a:ext cx="9477375" cy="51911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US" sz="2200" dirty="0"/>
              <a:t>Designed by our advisor Amichai. Controlled by an FPGA interface.</a:t>
            </a:r>
            <a:endParaRPr lang="en-US" sz="1800" dirty="0"/>
          </a:p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Ø"/>
            </a:pPr>
            <a:endParaRPr lang="en-US" sz="2200" dirty="0"/>
          </a:p>
          <a:p>
            <a:pPr>
              <a:buFont typeface="Wingdings" panose="05000000000000000000" pitchFamily="2" charset="2"/>
              <a:buChar char="Ø"/>
            </a:pPr>
            <a:endParaRPr lang="en-US" sz="2000" dirty="0"/>
          </a:p>
          <a:p>
            <a:pPr>
              <a:buFont typeface="Wingdings" panose="05000000000000000000" pitchFamily="2" charset="2"/>
              <a:buChar char="Ø"/>
            </a:pPr>
            <a:endParaRPr lang="en-US" sz="2200" dirty="0"/>
          </a:p>
          <a:p>
            <a:pPr lvl="1">
              <a:buFont typeface="Wingdings" panose="05000000000000000000" pitchFamily="2" charset="2"/>
              <a:buChar char="Ø"/>
            </a:pPr>
            <a:endParaRPr lang="en-US" sz="2000" dirty="0"/>
          </a:p>
          <a:p>
            <a:pPr lvl="1">
              <a:buFont typeface="Wingdings" panose="05000000000000000000" pitchFamily="2" charset="2"/>
              <a:buChar char="Ø"/>
            </a:pPr>
            <a:endParaRPr lang="en-US" sz="2000" dirty="0"/>
          </a:p>
          <a:p>
            <a:pPr lvl="2">
              <a:buFont typeface="Wingdings" panose="05000000000000000000" pitchFamily="2" charset="2"/>
              <a:buChar char="Ø"/>
            </a:pPr>
            <a:endParaRPr lang="en-US" sz="2000" dirty="0"/>
          </a:p>
          <a:p>
            <a:pPr lvl="2">
              <a:buFont typeface="Wingdings" panose="05000000000000000000" pitchFamily="2" charset="2"/>
              <a:buChar char="Ø"/>
            </a:pPr>
            <a:endParaRPr lang="en-US" sz="2000" dirty="0"/>
          </a:p>
          <a:p>
            <a:pPr lvl="2">
              <a:buFont typeface="Wingdings" panose="05000000000000000000" pitchFamily="2" charset="2"/>
              <a:buChar char="Ø"/>
            </a:pPr>
            <a:endParaRPr lang="en-US" sz="2000" dirty="0"/>
          </a:p>
          <a:p>
            <a:pPr lvl="1">
              <a:buFont typeface="Wingdings" panose="05000000000000000000" pitchFamily="2" charset="2"/>
              <a:buChar char="Ø"/>
            </a:pPr>
            <a:endParaRPr lang="en-US" sz="2000" dirty="0"/>
          </a:p>
          <a:p>
            <a:pPr lvl="2">
              <a:buFont typeface="Wingdings" panose="05000000000000000000" pitchFamily="2" charset="2"/>
              <a:buChar char="Ø"/>
            </a:pPr>
            <a:endParaRPr lang="en-US" sz="2000" dirty="0"/>
          </a:p>
          <a:p>
            <a:pPr lvl="1">
              <a:buFont typeface="Wingdings" panose="05000000000000000000" pitchFamily="2" charset="2"/>
              <a:buChar char="Ø"/>
            </a:pPr>
            <a:endParaRPr lang="en-US" sz="2200" dirty="0"/>
          </a:p>
          <a:p>
            <a:pPr lvl="1">
              <a:buFont typeface="Wingdings" panose="05000000000000000000" pitchFamily="2" charset="2"/>
              <a:buChar char="Ø"/>
            </a:pPr>
            <a:endParaRPr lang="en-US" sz="2200" dirty="0"/>
          </a:p>
          <a:p>
            <a:pPr lvl="1">
              <a:buFont typeface="Wingdings" panose="05000000000000000000" pitchFamily="2" charset="2"/>
              <a:buChar char="Ø"/>
            </a:pPr>
            <a:endParaRPr lang="en-US" sz="2200" dirty="0"/>
          </a:p>
          <a:p>
            <a:pPr lvl="1">
              <a:buFont typeface="Wingdings" panose="05000000000000000000" pitchFamily="2" charset="2"/>
              <a:buChar char="Ø"/>
            </a:pPr>
            <a:endParaRPr lang="en-US" sz="2200" dirty="0"/>
          </a:p>
          <a:p>
            <a:pPr lvl="1">
              <a:buFont typeface="Wingdings" panose="05000000000000000000" pitchFamily="2" charset="2"/>
              <a:buChar char="Ø"/>
            </a:pPr>
            <a:endParaRPr lang="en-US" sz="2200" dirty="0"/>
          </a:p>
          <a:p>
            <a:pPr lvl="1">
              <a:buFont typeface="Wingdings" panose="05000000000000000000" pitchFamily="2" charset="2"/>
              <a:buChar char="Ø"/>
            </a:pPr>
            <a:endParaRPr lang="en-US" sz="2200" dirty="0"/>
          </a:p>
          <a:p>
            <a:pPr lvl="1">
              <a:buFont typeface="Wingdings" panose="05000000000000000000" pitchFamily="2" charset="2"/>
              <a:buChar char="Ø"/>
            </a:pPr>
            <a:endParaRPr lang="en-US" sz="2200" dirty="0"/>
          </a:p>
          <a:p>
            <a:pPr lvl="1">
              <a:buFont typeface="Wingdings" panose="05000000000000000000" pitchFamily="2" charset="2"/>
              <a:buChar char="Ø"/>
            </a:pPr>
            <a:endParaRPr lang="en-US" sz="3000" dirty="0"/>
          </a:p>
          <a:p>
            <a:pPr lvl="1">
              <a:buFont typeface="Wingdings" panose="05000000000000000000" pitchFamily="2" charset="2"/>
              <a:buChar char="Ø"/>
            </a:pPr>
            <a:endParaRPr lang="en-IL" sz="3000" dirty="0"/>
          </a:p>
        </p:txBody>
      </p:sp>
      <p:sp>
        <p:nvSpPr>
          <p:cNvPr id="4" name="Rectangle: Rounded Corners 18">
            <a:extLst>
              <a:ext uri="{FF2B5EF4-FFF2-40B4-BE49-F238E27FC236}">
                <a16:creationId xmlns:a16="http://schemas.microsoft.com/office/drawing/2014/main" id="{C8501B56-F516-9D42-F9D8-49D0E2C1C84E}"/>
              </a:ext>
            </a:extLst>
          </p:cNvPr>
          <p:cNvSpPr/>
          <p:nvPr/>
        </p:nvSpPr>
        <p:spPr>
          <a:xfrm>
            <a:off x="10134889" y="4916921"/>
            <a:ext cx="1952626" cy="54340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pic>
        <p:nvPicPr>
          <p:cNvPr id="2054" name="Picture 6" descr="[video-to-gif output image]">
            <a:extLst>
              <a:ext uri="{FF2B5EF4-FFF2-40B4-BE49-F238E27FC236}">
                <a16:creationId xmlns:a16="http://schemas.microsoft.com/office/drawing/2014/main" id="{E886516E-6C86-1C68-5E02-C10B33533C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3186713" y="966851"/>
            <a:ext cx="3694498" cy="6567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98767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3F1AD-E1BD-40D4-9214-455EFE438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GENERAL DESCRIPTION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A87AB16E-E164-48D0-B031-7D49A06CD02D}"/>
              </a:ext>
            </a:extLst>
          </p:cNvPr>
          <p:cNvSpPr txBox="1">
            <a:spLocks/>
          </p:cNvSpPr>
          <p:nvPr/>
        </p:nvSpPr>
        <p:spPr>
          <a:xfrm>
            <a:off x="472702" y="1362076"/>
            <a:ext cx="9578132" cy="50432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US" sz="3600" dirty="0"/>
              <a:t>Multicore Processor</a:t>
            </a:r>
            <a:br>
              <a:rPr lang="en-US" sz="3600" dirty="0"/>
            </a:br>
            <a:endParaRPr lang="en-US" sz="3600" dirty="0"/>
          </a:p>
          <a:p>
            <a:pPr marL="0" indent="0">
              <a:buNone/>
            </a:pPr>
            <a:br>
              <a:rPr lang="en-US" sz="3600" dirty="0"/>
            </a:br>
            <a:endParaRPr lang="en-IL" sz="3600" dirty="0"/>
          </a:p>
        </p:txBody>
      </p:sp>
      <p:sp>
        <p:nvSpPr>
          <p:cNvPr id="7" name="Rectangle: Rounded Corners 18">
            <a:extLst>
              <a:ext uri="{FF2B5EF4-FFF2-40B4-BE49-F238E27FC236}">
                <a16:creationId xmlns:a16="http://schemas.microsoft.com/office/drawing/2014/main" id="{8D34E397-4B99-4623-A9CE-A7D90691DDDE}"/>
              </a:ext>
            </a:extLst>
          </p:cNvPr>
          <p:cNvSpPr/>
          <p:nvPr/>
        </p:nvSpPr>
        <p:spPr>
          <a:xfrm>
            <a:off x="10134889" y="2983346"/>
            <a:ext cx="1952626" cy="54340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96B6E8C2-ECEA-0179-4C29-07F61352BD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111" y="2285500"/>
            <a:ext cx="5075560" cy="1939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47729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4437B3-FD60-40EB-A8D9-5E3FE122BC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2976" y="3833251"/>
            <a:ext cx="8825657" cy="1915647"/>
          </a:xfrm>
        </p:spPr>
        <p:txBody>
          <a:bodyPr/>
          <a:lstStyle/>
          <a:p>
            <a:pPr algn="ctr"/>
            <a:r>
              <a:rPr lang="en-US" sz="6000" dirty="0"/>
              <a:t>Example: Sorting VGA -  a graphical 8 thread array sorting</a:t>
            </a:r>
            <a:br>
              <a:rPr lang="en-US" sz="6000" dirty="0"/>
            </a:br>
            <a:endParaRPr lang="en-IL" sz="6000" dirty="0"/>
          </a:p>
        </p:txBody>
      </p:sp>
      <p:sp>
        <p:nvSpPr>
          <p:cNvPr id="3" name="Rectangle: Rounded Corners 18">
            <a:extLst>
              <a:ext uri="{FF2B5EF4-FFF2-40B4-BE49-F238E27FC236}">
                <a16:creationId xmlns:a16="http://schemas.microsoft.com/office/drawing/2014/main" id="{48FABFCD-AA4C-5716-6420-DA9E3574AF3F}"/>
              </a:ext>
            </a:extLst>
          </p:cNvPr>
          <p:cNvSpPr/>
          <p:nvPr/>
        </p:nvSpPr>
        <p:spPr>
          <a:xfrm>
            <a:off x="10134889" y="4916921"/>
            <a:ext cx="1952626" cy="54340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7138627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3F1AD-E1BD-40D4-9214-455EFE438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Example: Sorting VGA 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A87AB16E-E164-48D0-B031-7D49A06CD02D}"/>
              </a:ext>
            </a:extLst>
          </p:cNvPr>
          <p:cNvSpPr txBox="1">
            <a:spLocks/>
          </p:cNvSpPr>
          <p:nvPr/>
        </p:nvSpPr>
        <p:spPr>
          <a:xfrm>
            <a:off x="295275" y="1457326"/>
            <a:ext cx="9477375" cy="51911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US" sz="2200" dirty="0"/>
              <a:t>Method: Each pair of thread perform a sorting algorithm on the same dataset.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/>
              <a:t>Bubble Sort, Insertion Sort.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/>
              <a:t>graphic interface, the screen is divided into 8 parts.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/>
              <a:t>Each number from an array is visualized as a vertical rectangle.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/>
              <a:t>Each swap the location of each rectangle is cleaned, and the new swapped rectangle is drawn.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1800" dirty="0"/>
          </a:p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Ø"/>
            </a:pPr>
            <a:endParaRPr lang="en-US" sz="2200" dirty="0"/>
          </a:p>
          <a:p>
            <a:pPr>
              <a:buFont typeface="Wingdings" panose="05000000000000000000" pitchFamily="2" charset="2"/>
              <a:buChar char="Ø"/>
            </a:pPr>
            <a:endParaRPr lang="en-US" sz="2000" dirty="0"/>
          </a:p>
          <a:p>
            <a:pPr>
              <a:buFont typeface="Wingdings" panose="05000000000000000000" pitchFamily="2" charset="2"/>
              <a:buChar char="Ø"/>
            </a:pPr>
            <a:endParaRPr lang="en-US" sz="2200" dirty="0"/>
          </a:p>
          <a:p>
            <a:pPr lvl="1">
              <a:buFont typeface="Wingdings" panose="05000000000000000000" pitchFamily="2" charset="2"/>
              <a:buChar char="Ø"/>
            </a:pPr>
            <a:endParaRPr lang="en-US" sz="2000" dirty="0"/>
          </a:p>
          <a:p>
            <a:pPr lvl="1">
              <a:buFont typeface="Wingdings" panose="05000000000000000000" pitchFamily="2" charset="2"/>
              <a:buChar char="Ø"/>
            </a:pPr>
            <a:endParaRPr lang="en-US" sz="2000" dirty="0"/>
          </a:p>
          <a:p>
            <a:pPr lvl="2">
              <a:buFont typeface="Wingdings" panose="05000000000000000000" pitchFamily="2" charset="2"/>
              <a:buChar char="Ø"/>
            </a:pPr>
            <a:endParaRPr lang="en-US" sz="2000" dirty="0"/>
          </a:p>
          <a:p>
            <a:pPr lvl="2">
              <a:buFont typeface="Wingdings" panose="05000000000000000000" pitchFamily="2" charset="2"/>
              <a:buChar char="Ø"/>
            </a:pPr>
            <a:endParaRPr lang="en-US" sz="2000" dirty="0"/>
          </a:p>
          <a:p>
            <a:pPr lvl="2">
              <a:buFont typeface="Wingdings" panose="05000000000000000000" pitchFamily="2" charset="2"/>
              <a:buChar char="Ø"/>
            </a:pPr>
            <a:endParaRPr lang="en-US" sz="2000" dirty="0"/>
          </a:p>
          <a:p>
            <a:pPr lvl="1">
              <a:buFont typeface="Wingdings" panose="05000000000000000000" pitchFamily="2" charset="2"/>
              <a:buChar char="Ø"/>
            </a:pPr>
            <a:endParaRPr lang="en-US" sz="2000" dirty="0"/>
          </a:p>
          <a:p>
            <a:pPr lvl="2">
              <a:buFont typeface="Wingdings" panose="05000000000000000000" pitchFamily="2" charset="2"/>
              <a:buChar char="Ø"/>
            </a:pPr>
            <a:endParaRPr lang="en-US" sz="2000" dirty="0"/>
          </a:p>
          <a:p>
            <a:pPr lvl="1">
              <a:buFont typeface="Wingdings" panose="05000000000000000000" pitchFamily="2" charset="2"/>
              <a:buChar char="Ø"/>
            </a:pPr>
            <a:endParaRPr lang="en-US" sz="2200" dirty="0"/>
          </a:p>
          <a:p>
            <a:pPr lvl="1">
              <a:buFont typeface="Wingdings" panose="05000000000000000000" pitchFamily="2" charset="2"/>
              <a:buChar char="Ø"/>
            </a:pPr>
            <a:endParaRPr lang="en-US" sz="2200" dirty="0"/>
          </a:p>
          <a:p>
            <a:pPr lvl="1">
              <a:buFont typeface="Wingdings" panose="05000000000000000000" pitchFamily="2" charset="2"/>
              <a:buChar char="Ø"/>
            </a:pPr>
            <a:endParaRPr lang="en-US" sz="2200" dirty="0"/>
          </a:p>
          <a:p>
            <a:pPr lvl="1">
              <a:buFont typeface="Wingdings" panose="05000000000000000000" pitchFamily="2" charset="2"/>
              <a:buChar char="Ø"/>
            </a:pPr>
            <a:endParaRPr lang="en-US" sz="2200" dirty="0"/>
          </a:p>
          <a:p>
            <a:pPr lvl="1">
              <a:buFont typeface="Wingdings" panose="05000000000000000000" pitchFamily="2" charset="2"/>
              <a:buChar char="Ø"/>
            </a:pPr>
            <a:endParaRPr lang="en-US" sz="2200" dirty="0"/>
          </a:p>
          <a:p>
            <a:pPr lvl="1">
              <a:buFont typeface="Wingdings" panose="05000000000000000000" pitchFamily="2" charset="2"/>
              <a:buChar char="Ø"/>
            </a:pPr>
            <a:endParaRPr lang="en-US" sz="2200" dirty="0"/>
          </a:p>
          <a:p>
            <a:pPr lvl="1">
              <a:buFont typeface="Wingdings" panose="05000000000000000000" pitchFamily="2" charset="2"/>
              <a:buChar char="Ø"/>
            </a:pPr>
            <a:endParaRPr lang="en-US" sz="2200" dirty="0"/>
          </a:p>
          <a:p>
            <a:pPr lvl="1">
              <a:buFont typeface="Wingdings" panose="05000000000000000000" pitchFamily="2" charset="2"/>
              <a:buChar char="Ø"/>
            </a:pPr>
            <a:endParaRPr lang="en-US" sz="3000" dirty="0"/>
          </a:p>
          <a:p>
            <a:pPr lvl="1">
              <a:buFont typeface="Wingdings" panose="05000000000000000000" pitchFamily="2" charset="2"/>
              <a:buChar char="Ø"/>
            </a:pPr>
            <a:endParaRPr lang="en-IL" sz="3000" dirty="0"/>
          </a:p>
        </p:txBody>
      </p:sp>
      <p:sp>
        <p:nvSpPr>
          <p:cNvPr id="3" name="Rectangle: Rounded Corners 18">
            <a:extLst>
              <a:ext uri="{FF2B5EF4-FFF2-40B4-BE49-F238E27FC236}">
                <a16:creationId xmlns:a16="http://schemas.microsoft.com/office/drawing/2014/main" id="{D0C6CC09-6272-526A-62F5-FD3A4F0C91FC}"/>
              </a:ext>
            </a:extLst>
          </p:cNvPr>
          <p:cNvSpPr/>
          <p:nvPr/>
        </p:nvSpPr>
        <p:spPr>
          <a:xfrm>
            <a:off x="10134889" y="4916921"/>
            <a:ext cx="1952626" cy="54340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63988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3F1AD-E1BD-40D4-9214-455EFE438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Example: Sorting VGA </a:t>
            </a:r>
          </a:p>
        </p:txBody>
      </p:sp>
      <p:sp>
        <p:nvSpPr>
          <p:cNvPr id="4" name="Rectangle: Rounded Corners 18">
            <a:extLst>
              <a:ext uri="{FF2B5EF4-FFF2-40B4-BE49-F238E27FC236}">
                <a16:creationId xmlns:a16="http://schemas.microsoft.com/office/drawing/2014/main" id="{D5C74EF0-9185-FDC3-601A-0276CBFBF472}"/>
              </a:ext>
            </a:extLst>
          </p:cNvPr>
          <p:cNvSpPr/>
          <p:nvPr/>
        </p:nvSpPr>
        <p:spPr>
          <a:xfrm>
            <a:off x="10134889" y="4916921"/>
            <a:ext cx="1952626" cy="54340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pic>
        <p:nvPicPr>
          <p:cNvPr id="3080" name="Picture 8" descr="[video-to-gif output image]">
            <a:extLst>
              <a:ext uri="{FF2B5EF4-FFF2-40B4-BE49-F238E27FC236}">
                <a16:creationId xmlns:a16="http://schemas.microsoft.com/office/drawing/2014/main" id="{183514B9-9BB6-E7EA-BA09-00951E9444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20" t="7161" r="9407" b="10457"/>
          <a:stretch/>
        </p:blipFill>
        <p:spPr bwMode="auto">
          <a:xfrm rot="16200000">
            <a:off x="2364216" y="471822"/>
            <a:ext cx="5019249" cy="6711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831199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4437B3-FD60-40EB-A8D9-5E3FE122BC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2026" y="4942353"/>
            <a:ext cx="8825657" cy="1915647"/>
          </a:xfrm>
        </p:spPr>
        <p:txBody>
          <a:bodyPr/>
          <a:lstStyle/>
          <a:p>
            <a:pPr algn="ctr"/>
            <a:r>
              <a:rPr lang="en-US" sz="6000" dirty="0"/>
              <a:t>Example: FPGA main – complete all-around program </a:t>
            </a:r>
            <a:br>
              <a:rPr lang="en-US" sz="1800" b="1" cap="small" dirty="0">
                <a:solidFill>
                  <a:srgbClr val="000000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6000" dirty="0"/>
            </a:br>
            <a:endParaRPr lang="en-IL" sz="6000" dirty="0"/>
          </a:p>
        </p:txBody>
      </p:sp>
      <p:sp>
        <p:nvSpPr>
          <p:cNvPr id="3" name="Rectangle: Rounded Corners 18">
            <a:extLst>
              <a:ext uri="{FF2B5EF4-FFF2-40B4-BE49-F238E27FC236}">
                <a16:creationId xmlns:a16="http://schemas.microsoft.com/office/drawing/2014/main" id="{6C93064F-B510-6D93-6B39-5507DEAA9158}"/>
              </a:ext>
            </a:extLst>
          </p:cNvPr>
          <p:cNvSpPr/>
          <p:nvPr/>
        </p:nvSpPr>
        <p:spPr>
          <a:xfrm>
            <a:off x="10134889" y="4916921"/>
            <a:ext cx="1952626" cy="54340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36170695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3F1AD-E1BD-40D4-9214-455EFE438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Example: FPGA main 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A87AB16E-E164-48D0-B031-7D49A06CD02D}"/>
              </a:ext>
            </a:extLst>
          </p:cNvPr>
          <p:cNvSpPr txBox="1">
            <a:spLocks/>
          </p:cNvSpPr>
          <p:nvPr/>
        </p:nvSpPr>
        <p:spPr>
          <a:xfrm>
            <a:off x="295275" y="1457326"/>
            <a:ext cx="9477375" cy="51911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US" sz="2200" dirty="0"/>
              <a:t>Main program that will include most of the other programs.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200" dirty="0"/>
              <a:t>Menu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200" dirty="0"/>
              <a:t>Select using switch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2200" dirty="0"/>
          </a:p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Ø"/>
            </a:pPr>
            <a:endParaRPr lang="en-US" sz="2200" dirty="0"/>
          </a:p>
          <a:p>
            <a:pPr>
              <a:buFont typeface="Wingdings" panose="05000000000000000000" pitchFamily="2" charset="2"/>
              <a:buChar char="Ø"/>
            </a:pPr>
            <a:endParaRPr lang="en-US" sz="2000" dirty="0"/>
          </a:p>
          <a:p>
            <a:pPr>
              <a:buFont typeface="Wingdings" panose="05000000000000000000" pitchFamily="2" charset="2"/>
              <a:buChar char="Ø"/>
            </a:pPr>
            <a:endParaRPr lang="en-US" sz="2200" dirty="0"/>
          </a:p>
          <a:p>
            <a:pPr lvl="1">
              <a:buFont typeface="Wingdings" panose="05000000000000000000" pitchFamily="2" charset="2"/>
              <a:buChar char="Ø"/>
            </a:pPr>
            <a:endParaRPr lang="en-US" sz="2000" dirty="0"/>
          </a:p>
          <a:p>
            <a:pPr lvl="1">
              <a:buFont typeface="Wingdings" panose="05000000000000000000" pitchFamily="2" charset="2"/>
              <a:buChar char="Ø"/>
            </a:pPr>
            <a:endParaRPr lang="en-US" sz="2000" dirty="0"/>
          </a:p>
          <a:p>
            <a:pPr lvl="2">
              <a:buFont typeface="Wingdings" panose="05000000000000000000" pitchFamily="2" charset="2"/>
              <a:buChar char="Ø"/>
            </a:pPr>
            <a:endParaRPr lang="en-US" sz="2000" dirty="0"/>
          </a:p>
          <a:p>
            <a:pPr lvl="2">
              <a:buFont typeface="Wingdings" panose="05000000000000000000" pitchFamily="2" charset="2"/>
              <a:buChar char="Ø"/>
            </a:pPr>
            <a:endParaRPr lang="en-US" sz="2000" dirty="0"/>
          </a:p>
          <a:p>
            <a:pPr lvl="2">
              <a:buFont typeface="Wingdings" panose="05000000000000000000" pitchFamily="2" charset="2"/>
              <a:buChar char="Ø"/>
            </a:pPr>
            <a:endParaRPr lang="en-US" sz="2000" dirty="0"/>
          </a:p>
          <a:p>
            <a:pPr lvl="1">
              <a:buFont typeface="Wingdings" panose="05000000000000000000" pitchFamily="2" charset="2"/>
              <a:buChar char="Ø"/>
            </a:pPr>
            <a:endParaRPr lang="en-US" sz="2000" dirty="0"/>
          </a:p>
          <a:p>
            <a:pPr lvl="2">
              <a:buFont typeface="Wingdings" panose="05000000000000000000" pitchFamily="2" charset="2"/>
              <a:buChar char="Ø"/>
            </a:pPr>
            <a:endParaRPr lang="en-US" sz="2000" dirty="0"/>
          </a:p>
          <a:p>
            <a:pPr lvl="1">
              <a:buFont typeface="Wingdings" panose="05000000000000000000" pitchFamily="2" charset="2"/>
              <a:buChar char="Ø"/>
            </a:pPr>
            <a:endParaRPr lang="en-US" sz="2200" dirty="0"/>
          </a:p>
          <a:p>
            <a:pPr lvl="1">
              <a:buFont typeface="Wingdings" panose="05000000000000000000" pitchFamily="2" charset="2"/>
              <a:buChar char="Ø"/>
            </a:pPr>
            <a:endParaRPr lang="en-US" sz="2200" dirty="0"/>
          </a:p>
          <a:p>
            <a:pPr lvl="1">
              <a:buFont typeface="Wingdings" panose="05000000000000000000" pitchFamily="2" charset="2"/>
              <a:buChar char="Ø"/>
            </a:pPr>
            <a:endParaRPr lang="en-US" sz="2200" dirty="0"/>
          </a:p>
          <a:p>
            <a:pPr lvl="1">
              <a:buFont typeface="Wingdings" panose="05000000000000000000" pitchFamily="2" charset="2"/>
              <a:buChar char="Ø"/>
            </a:pPr>
            <a:endParaRPr lang="en-US" sz="2200" dirty="0"/>
          </a:p>
          <a:p>
            <a:pPr lvl="1">
              <a:buFont typeface="Wingdings" panose="05000000000000000000" pitchFamily="2" charset="2"/>
              <a:buChar char="Ø"/>
            </a:pPr>
            <a:endParaRPr lang="en-US" sz="2200" dirty="0"/>
          </a:p>
          <a:p>
            <a:pPr lvl="1">
              <a:buFont typeface="Wingdings" panose="05000000000000000000" pitchFamily="2" charset="2"/>
              <a:buChar char="Ø"/>
            </a:pPr>
            <a:endParaRPr lang="en-US" sz="2200" dirty="0"/>
          </a:p>
          <a:p>
            <a:pPr lvl="1">
              <a:buFont typeface="Wingdings" panose="05000000000000000000" pitchFamily="2" charset="2"/>
              <a:buChar char="Ø"/>
            </a:pPr>
            <a:endParaRPr lang="en-US" sz="2200" dirty="0"/>
          </a:p>
          <a:p>
            <a:pPr lvl="1">
              <a:buFont typeface="Wingdings" panose="05000000000000000000" pitchFamily="2" charset="2"/>
              <a:buChar char="Ø"/>
            </a:pPr>
            <a:endParaRPr lang="en-US" sz="3000" dirty="0"/>
          </a:p>
          <a:p>
            <a:pPr lvl="1">
              <a:buFont typeface="Wingdings" panose="05000000000000000000" pitchFamily="2" charset="2"/>
              <a:buChar char="Ø"/>
            </a:pPr>
            <a:endParaRPr lang="en-IL" sz="3000" dirty="0"/>
          </a:p>
        </p:txBody>
      </p:sp>
      <p:pic>
        <p:nvPicPr>
          <p:cNvPr id="3" name="תמונה 18" descr="תמונה שמכילה טקסט, שחור, מסך, צילום מסך&#10;&#10;התיאור נוצר באופן אוטומטי">
            <a:extLst>
              <a:ext uri="{FF2B5EF4-FFF2-40B4-BE49-F238E27FC236}">
                <a16:creationId xmlns:a16="http://schemas.microsoft.com/office/drawing/2014/main" id="{13E5E08B-0DB3-0148-B7BF-8AC64916F1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927" b="27719"/>
          <a:stretch/>
        </p:blipFill>
        <p:spPr bwMode="auto">
          <a:xfrm>
            <a:off x="3386558" y="2370338"/>
            <a:ext cx="6525184" cy="417743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Rectangle: Rounded Corners 18">
            <a:extLst>
              <a:ext uri="{FF2B5EF4-FFF2-40B4-BE49-F238E27FC236}">
                <a16:creationId xmlns:a16="http://schemas.microsoft.com/office/drawing/2014/main" id="{CC2A753F-2F8B-D4A3-4EB5-8848AB7E7F64}"/>
              </a:ext>
            </a:extLst>
          </p:cNvPr>
          <p:cNvSpPr/>
          <p:nvPr/>
        </p:nvSpPr>
        <p:spPr>
          <a:xfrm>
            <a:off x="10134889" y="4916921"/>
            <a:ext cx="1952626" cy="54340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141257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3F1AD-E1BD-40D4-9214-455EFE438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Example: FPGA main 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A87AB16E-E164-48D0-B031-7D49A06CD02D}"/>
              </a:ext>
            </a:extLst>
          </p:cNvPr>
          <p:cNvSpPr txBox="1">
            <a:spLocks/>
          </p:cNvSpPr>
          <p:nvPr/>
        </p:nvSpPr>
        <p:spPr>
          <a:xfrm>
            <a:off x="295275" y="1457326"/>
            <a:ext cx="9477375" cy="51911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US" sz="2200" dirty="0"/>
              <a:t>System info:</a:t>
            </a:r>
            <a:endParaRPr lang="en-US" sz="1800" dirty="0"/>
          </a:p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Ø"/>
            </a:pPr>
            <a:endParaRPr lang="en-US" sz="2200" dirty="0"/>
          </a:p>
          <a:p>
            <a:pPr>
              <a:buFont typeface="Wingdings" panose="05000000000000000000" pitchFamily="2" charset="2"/>
              <a:buChar char="Ø"/>
            </a:pPr>
            <a:endParaRPr lang="en-US" sz="2000" dirty="0"/>
          </a:p>
          <a:p>
            <a:pPr>
              <a:buFont typeface="Wingdings" panose="05000000000000000000" pitchFamily="2" charset="2"/>
              <a:buChar char="Ø"/>
            </a:pPr>
            <a:endParaRPr lang="en-US" sz="2200" dirty="0"/>
          </a:p>
          <a:p>
            <a:pPr lvl="1">
              <a:buFont typeface="Wingdings" panose="05000000000000000000" pitchFamily="2" charset="2"/>
              <a:buChar char="Ø"/>
            </a:pPr>
            <a:endParaRPr lang="en-US" sz="2000" dirty="0"/>
          </a:p>
          <a:p>
            <a:pPr lvl="1">
              <a:buFont typeface="Wingdings" panose="05000000000000000000" pitchFamily="2" charset="2"/>
              <a:buChar char="Ø"/>
            </a:pPr>
            <a:endParaRPr lang="en-US" sz="2000" dirty="0"/>
          </a:p>
          <a:p>
            <a:pPr lvl="2">
              <a:buFont typeface="Wingdings" panose="05000000000000000000" pitchFamily="2" charset="2"/>
              <a:buChar char="Ø"/>
            </a:pPr>
            <a:endParaRPr lang="en-US" sz="2000" dirty="0"/>
          </a:p>
          <a:p>
            <a:pPr lvl="2">
              <a:buFont typeface="Wingdings" panose="05000000000000000000" pitchFamily="2" charset="2"/>
              <a:buChar char="Ø"/>
            </a:pPr>
            <a:endParaRPr lang="en-US" sz="2000" dirty="0"/>
          </a:p>
          <a:p>
            <a:pPr lvl="2">
              <a:buFont typeface="Wingdings" panose="05000000000000000000" pitchFamily="2" charset="2"/>
              <a:buChar char="Ø"/>
            </a:pPr>
            <a:endParaRPr lang="en-US" sz="2000" dirty="0"/>
          </a:p>
          <a:p>
            <a:pPr lvl="1">
              <a:buFont typeface="Wingdings" panose="05000000000000000000" pitchFamily="2" charset="2"/>
              <a:buChar char="Ø"/>
            </a:pPr>
            <a:endParaRPr lang="en-US" sz="2000" dirty="0"/>
          </a:p>
          <a:p>
            <a:pPr lvl="2">
              <a:buFont typeface="Wingdings" panose="05000000000000000000" pitchFamily="2" charset="2"/>
              <a:buChar char="Ø"/>
            </a:pPr>
            <a:endParaRPr lang="en-US" sz="2000" dirty="0"/>
          </a:p>
          <a:p>
            <a:pPr lvl="1">
              <a:buFont typeface="Wingdings" panose="05000000000000000000" pitchFamily="2" charset="2"/>
              <a:buChar char="Ø"/>
            </a:pPr>
            <a:endParaRPr lang="en-US" sz="2200" dirty="0"/>
          </a:p>
          <a:p>
            <a:pPr lvl="1">
              <a:buFont typeface="Wingdings" panose="05000000000000000000" pitchFamily="2" charset="2"/>
              <a:buChar char="Ø"/>
            </a:pPr>
            <a:endParaRPr lang="en-US" sz="2200" dirty="0"/>
          </a:p>
          <a:p>
            <a:pPr lvl="1">
              <a:buFont typeface="Wingdings" panose="05000000000000000000" pitchFamily="2" charset="2"/>
              <a:buChar char="Ø"/>
            </a:pPr>
            <a:endParaRPr lang="en-US" sz="2200" dirty="0"/>
          </a:p>
          <a:p>
            <a:pPr lvl="1">
              <a:buFont typeface="Wingdings" panose="05000000000000000000" pitchFamily="2" charset="2"/>
              <a:buChar char="Ø"/>
            </a:pPr>
            <a:endParaRPr lang="en-US" sz="2200" dirty="0"/>
          </a:p>
          <a:p>
            <a:pPr lvl="1">
              <a:buFont typeface="Wingdings" panose="05000000000000000000" pitchFamily="2" charset="2"/>
              <a:buChar char="Ø"/>
            </a:pPr>
            <a:endParaRPr lang="en-US" sz="2200" dirty="0"/>
          </a:p>
          <a:p>
            <a:pPr lvl="1">
              <a:buFont typeface="Wingdings" panose="05000000000000000000" pitchFamily="2" charset="2"/>
              <a:buChar char="Ø"/>
            </a:pPr>
            <a:endParaRPr lang="en-US" sz="2200" dirty="0"/>
          </a:p>
          <a:p>
            <a:pPr lvl="1">
              <a:buFont typeface="Wingdings" panose="05000000000000000000" pitchFamily="2" charset="2"/>
              <a:buChar char="Ø"/>
            </a:pPr>
            <a:endParaRPr lang="en-US" sz="2200" dirty="0"/>
          </a:p>
          <a:p>
            <a:pPr lvl="1">
              <a:buFont typeface="Wingdings" panose="05000000000000000000" pitchFamily="2" charset="2"/>
              <a:buChar char="Ø"/>
            </a:pPr>
            <a:endParaRPr lang="en-US" sz="3000" dirty="0"/>
          </a:p>
          <a:p>
            <a:pPr lvl="1">
              <a:buFont typeface="Wingdings" panose="05000000000000000000" pitchFamily="2" charset="2"/>
              <a:buChar char="Ø"/>
            </a:pPr>
            <a:endParaRPr lang="en-IL" sz="3000" dirty="0"/>
          </a:p>
        </p:txBody>
      </p:sp>
      <p:pic>
        <p:nvPicPr>
          <p:cNvPr id="4" name="תמונה 19">
            <a:extLst>
              <a:ext uri="{FF2B5EF4-FFF2-40B4-BE49-F238E27FC236}">
                <a16:creationId xmlns:a16="http://schemas.microsoft.com/office/drawing/2014/main" id="{BBF63506-3A6C-AA7A-DBCF-70AD400CF9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53" b="25181"/>
          <a:stretch/>
        </p:blipFill>
        <p:spPr>
          <a:xfrm>
            <a:off x="1016951" y="2070987"/>
            <a:ext cx="8034021" cy="4152819"/>
          </a:xfrm>
          <a:prstGeom prst="rect">
            <a:avLst/>
          </a:prstGeom>
        </p:spPr>
      </p:pic>
      <p:sp>
        <p:nvSpPr>
          <p:cNvPr id="3" name="Rectangle: Rounded Corners 18">
            <a:extLst>
              <a:ext uri="{FF2B5EF4-FFF2-40B4-BE49-F238E27FC236}">
                <a16:creationId xmlns:a16="http://schemas.microsoft.com/office/drawing/2014/main" id="{5D2C8491-395F-BE59-742E-A6782ECBCA35}"/>
              </a:ext>
            </a:extLst>
          </p:cNvPr>
          <p:cNvSpPr/>
          <p:nvPr/>
        </p:nvSpPr>
        <p:spPr>
          <a:xfrm>
            <a:off x="10134889" y="4916921"/>
            <a:ext cx="1952626" cy="54340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36290163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3F1AD-E1BD-40D4-9214-455EFE438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Example: FPGA main 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A87AB16E-E164-48D0-B031-7D49A06CD02D}"/>
              </a:ext>
            </a:extLst>
          </p:cNvPr>
          <p:cNvSpPr txBox="1">
            <a:spLocks/>
          </p:cNvSpPr>
          <p:nvPr/>
        </p:nvSpPr>
        <p:spPr>
          <a:xfrm>
            <a:off x="295275" y="1457326"/>
            <a:ext cx="9477375" cy="51911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US" sz="2200" dirty="0"/>
              <a:t>LED show (LED blink):</a:t>
            </a:r>
            <a:endParaRPr lang="en-US" sz="1800" dirty="0"/>
          </a:p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Ø"/>
            </a:pPr>
            <a:endParaRPr lang="en-US" sz="2200" dirty="0"/>
          </a:p>
          <a:p>
            <a:pPr>
              <a:buFont typeface="Wingdings" panose="05000000000000000000" pitchFamily="2" charset="2"/>
              <a:buChar char="Ø"/>
            </a:pPr>
            <a:endParaRPr lang="en-US" sz="2000" dirty="0"/>
          </a:p>
          <a:p>
            <a:pPr>
              <a:buFont typeface="Wingdings" panose="05000000000000000000" pitchFamily="2" charset="2"/>
              <a:buChar char="Ø"/>
            </a:pPr>
            <a:endParaRPr lang="en-US" sz="2200" dirty="0"/>
          </a:p>
          <a:p>
            <a:pPr lvl="1">
              <a:buFont typeface="Wingdings" panose="05000000000000000000" pitchFamily="2" charset="2"/>
              <a:buChar char="Ø"/>
            </a:pPr>
            <a:endParaRPr lang="en-US" sz="2000" dirty="0"/>
          </a:p>
          <a:p>
            <a:pPr lvl="1">
              <a:buFont typeface="Wingdings" panose="05000000000000000000" pitchFamily="2" charset="2"/>
              <a:buChar char="Ø"/>
            </a:pPr>
            <a:endParaRPr lang="en-US" sz="2000" dirty="0"/>
          </a:p>
          <a:p>
            <a:pPr lvl="2">
              <a:buFont typeface="Wingdings" panose="05000000000000000000" pitchFamily="2" charset="2"/>
              <a:buChar char="Ø"/>
            </a:pPr>
            <a:endParaRPr lang="en-US" sz="2000" dirty="0"/>
          </a:p>
          <a:p>
            <a:pPr lvl="2">
              <a:buFont typeface="Wingdings" panose="05000000000000000000" pitchFamily="2" charset="2"/>
              <a:buChar char="Ø"/>
            </a:pPr>
            <a:endParaRPr lang="en-US" sz="2000" dirty="0"/>
          </a:p>
          <a:p>
            <a:pPr lvl="2">
              <a:buFont typeface="Wingdings" panose="05000000000000000000" pitchFamily="2" charset="2"/>
              <a:buChar char="Ø"/>
            </a:pPr>
            <a:endParaRPr lang="en-US" sz="2000" dirty="0"/>
          </a:p>
          <a:p>
            <a:pPr lvl="1">
              <a:buFont typeface="Wingdings" panose="05000000000000000000" pitchFamily="2" charset="2"/>
              <a:buChar char="Ø"/>
            </a:pPr>
            <a:endParaRPr lang="en-US" sz="2000" dirty="0"/>
          </a:p>
          <a:p>
            <a:pPr lvl="2">
              <a:buFont typeface="Wingdings" panose="05000000000000000000" pitchFamily="2" charset="2"/>
              <a:buChar char="Ø"/>
            </a:pPr>
            <a:endParaRPr lang="en-US" sz="2000" dirty="0"/>
          </a:p>
          <a:p>
            <a:pPr lvl="1">
              <a:buFont typeface="Wingdings" panose="05000000000000000000" pitchFamily="2" charset="2"/>
              <a:buChar char="Ø"/>
            </a:pPr>
            <a:endParaRPr lang="en-US" sz="2200" dirty="0"/>
          </a:p>
          <a:p>
            <a:pPr lvl="1">
              <a:buFont typeface="Wingdings" panose="05000000000000000000" pitchFamily="2" charset="2"/>
              <a:buChar char="Ø"/>
            </a:pPr>
            <a:endParaRPr lang="en-US" sz="2200" dirty="0"/>
          </a:p>
          <a:p>
            <a:pPr lvl="1">
              <a:buFont typeface="Wingdings" panose="05000000000000000000" pitchFamily="2" charset="2"/>
              <a:buChar char="Ø"/>
            </a:pPr>
            <a:endParaRPr lang="en-US" sz="2200" dirty="0"/>
          </a:p>
          <a:p>
            <a:pPr lvl="1">
              <a:buFont typeface="Wingdings" panose="05000000000000000000" pitchFamily="2" charset="2"/>
              <a:buChar char="Ø"/>
            </a:pPr>
            <a:endParaRPr lang="en-US" sz="2200" dirty="0"/>
          </a:p>
          <a:p>
            <a:pPr lvl="1">
              <a:buFont typeface="Wingdings" panose="05000000000000000000" pitchFamily="2" charset="2"/>
              <a:buChar char="Ø"/>
            </a:pPr>
            <a:endParaRPr lang="en-US" sz="2200" dirty="0"/>
          </a:p>
          <a:p>
            <a:pPr lvl="1">
              <a:buFont typeface="Wingdings" panose="05000000000000000000" pitchFamily="2" charset="2"/>
              <a:buChar char="Ø"/>
            </a:pPr>
            <a:endParaRPr lang="en-US" sz="2200" dirty="0"/>
          </a:p>
          <a:p>
            <a:pPr lvl="1">
              <a:buFont typeface="Wingdings" panose="05000000000000000000" pitchFamily="2" charset="2"/>
              <a:buChar char="Ø"/>
            </a:pPr>
            <a:endParaRPr lang="en-US" sz="2200" dirty="0"/>
          </a:p>
          <a:p>
            <a:pPr lvl="1">
              <a:buFont typeface="Wingdings" panose="05000000000000000000" pitchFamily="2" charset="2"/>
              <a:buChar char="Ø"/>
            </a:pPr>
            <a:endParaRPr lang="en-US" sz="3000" dirty="0"/>
          </a:p>
          <a:p>
            <a:pPr lvl="1">
              <a:buFont typeface="Wingdings" panose="05000000000000000000" pitchFamily="2" charset="2"/>
              <a:buChar char="Ø"/>
            </a:pPr>
            <a:endParaRPr lang="en-IL" sz="3000" dirty="0"/>
          </a:p>
        </p:txBody>
      </p:sp>
      <p:pic>
        <p:nvPicPr>
          <p:cNvPr id="4" name="תמונה 20">
            <a:extLst>
              <a:ext uri="{FF2B5EF4-FFF2-40B4-BE49-F238E27FC236}">
                <a16:creationId xmlns:a16="http://schemas.microsoft.com/office/drawing/2014/main" id="{FA5F4526-FDBD-BD2C-134B-309A24C1FD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0909" y="1936755"/>
            <a:ext cx="6715125" cy="4468527"/>
          </a:xfrm>
          <a:prstGeom prst="rect">
            <a:avLst/>
          </a:prstGeom>
        </p:spPr>
      </p:pic>
      <p:sp>
        <p:nvSpPr>
          <p:cNvPr id="3" name="Rectangle: Rounded Corners 18">
            <a:extLst>
              <a:ext uri="{FF2B5EF4-FFF2-40B4-BE49-F238E27FC236}">
                <a16:creationId xmlns:a16="http://schemas.microsoft.com/office/drawing/2014/main" id="{B88137E6-9371-9544-B57B-7092DB26064D}"/>
              </a:ext>
            </a:extLst>
          </p:cNvPr>
          <p:cNvSpPr/>
          <p:nvPr/>
        </p:nvSpPr>
        <p:spPr>
          <a:xfrm>
            <a:off x="10134889" y="4916921"/>
            <a:ext cx="1952626" cy="54340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55224440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4437B3-FD60-40EB-A8D9-5E3FE122BC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6" y="2983346"/>
            <a:ext cx="8825657" cy="1915647"/>
          </a:xfrm>
        </p:spPr>
        <p:txBody>
          <a:bodyPr/>
          <a:lstStyle/>
          <a:p>
            <a:pPr algn="ctr"/>
            <a:r>
              <a:rPr lang="en-US" sz="6000" dirty="0"/>
              <a:t>Development &amp; Methodologies</a:t>
            </a:r>
            <a:br>
              <a:rPr lang="en-US" sz="1800" b="1" kern="0" cap="small" dirty="0">
                <a:solidFill>
                  <a:srgbClr val="000000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endParaRPr lang="en-IL" sz="6000" dirty="0"/>
          </a:p>
        </p:txBody>
      </p:sp>
      <p:sp>
        <p:nvSpPr>
          <p:cNvPr id="3" name="Rectangle: Rounded Corners 18">
            <a:extLst>
              <a:ext uri="{FF2B5EF4-FFF2-40B4-BE49-F238E27FC236}">
                <a16:creationId xmlns:a16="http://schemas.microsoft.com/office/drawing/2014/main" id="{6B31AE37-339E-327C-5B4F-89277A4874A6}"/>
              </a:ext>
            </a:extLst>
          </p:cNvPr>
          <p:cNvSpPr/>
          <p:nvPr/>
        </p:nvSpPr>
        <p:spPr>
          <a:xfrm>
            <a:off x="10134889" y="4916921"/>
            <a:ext cx="1952626" cy="54340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662969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1.48148E-6 L 0.00117 0.0921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" y="46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3F1AD-E1BD-40D4-9214-455EFE438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Development &amp; Methodologies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A87AB16E-E164-48D0-B031-7D49A06CD02D}"/>
              </a:ext>
            </a:extLst>
          </p:cNvPr>
          <p:cNvSpPr txBox="1">
            <a:spLocks/>
          </p:cNvSpPr>
          <p:nvPr/>
        </p:nvSpPr>
        <p:spPr>
          <a:xfrm>
            <a:off x="295275" y="1457326"/>
            <a:ext cx="9477375" cy="46958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n-US" sz="3200" dirty="0"/>
              <a:t>Git &amp; Repository:</a:t>
            </a:r>
            <a:endParaRPr lang="en-US" sz="1800" dirty="0"/>
          </a:p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sz="2200" dirty="0"/>
              <a:t>Same GitHub repository from GPC_4T</a:t>
            </a:r>
            <a:endParaRPr lang="en-US" sz="3200" dirty="0"/>
          </a:p>
          <a:p>
            <a:pPr lvl="1">
              <a:buFont typeface="Wingdings" panose="05000000000000000000" pitchFamily="2" charset="2"/>
              <a:buChar char="Ø"/>
            </a:pPr>
            <a:endParaRPr lang="en-US" sz="2000" dirty="0"/>
          </a:p>
          <a:p>
            <a:pPr lvl="2">
              <a:buFont typeface="Wingdings" panose="05000000000000000000" pitchFamily="2" charset="2"/>
              <a:buChar char="Ø"/>
            </a:pPr>
            <a:endParaRPr lang="en-US" sz="2000" dirty="0"/>
          </a:p>
          <a:p>
            <a:pPr lvl="1">
              <a:buFont typeface="Wingdings" panose="05000000000000000000" pitchFamily="2" charset="2"/>
              <a:buChar char="Ø"/>
            </a:pPr>
            <a:endParaRPr lang="en-US" sz="2200" dirty="0"/>
          </a:p>
          <a:p>
            <a:pPr lvl="1">
              <a:buFont typeface="Wingdings" panose="05000000000000000000" pitchFamily="2" charset="2"/>
              <a:buChar char="Ø"/>
            </a:pPr>
            <a:endParaRPr lang="en-US" sz="2200" dirty="0"/>
          </a:p>
          <a:p>
            <a:pPr lvl="1">
              <a:buFont typeface="Wingdings" panose="05000000000000000000" pitchFamily="2" charset="2"/>
              <a:buChar char="Ø"/>
            </a:pPr>
            <a:endParaRPr lang="en-US" sz="2200" dirty="0"/>
          </a:p>
          <a:p>
            <a:pPr lvl="1">
              <a:buFont typeface="Wingdings" panose="05000000000000000000" pitchFamily="2" charset="2"/>
              <a:buChar char="Ø"/>
            </a:pPr>
            <a:endParaRPr lang="en-US" sz="2200" dirty="0"/>
          </a:p>
          <a:p>
            <a:pPr lvl="1">
              <a:buFont typeface="Wingdings" panose="05000000000000000000" pitchFamily="2" charset="2"/>
              <a:buChar char="Ø"/>
            </a:pPr>
            <a:endParaRPr lang="en-US" sz="2200" dirty="0"/>
          </a:p>
          <a:p>
            <a:pPr lvl="1">
              <a:buFont typeface="Wingdings" panose="05000000000000000000" pitchFamily="2" charset="2"/>
              <a:buChar char="Ø"/>
            </a:pPr>
            <a:endParaRPr lang="en-US" sz="2200" dirty="0"/>
          </a:p>
          <a:p>
            <a:pPr lvl="1">
              <a:buFont typeface="Wingdings" panose="05000000000000000000" pitchFamily="2" charset="2"/>
              <a:buChar char="Ø"/>
            </a:pPr>
            <a:endParaRPr lang="en-US" sz="2200" dirty="0"/>
          </a:p>
          <a:p>
            <a:pPr lvl="1">
              <a:buFont typeface="Wingdings" panose="05000000000000000000" pitchFamily="2" charset="2"/>
              <a:buChar char="Ø"/>
            </a:pPr>
            <a:endParaRPr lang="en-US" sz="3000" dirty="0"/>
          </a:p>
          <a:p>
            <a:pPr lvl="1">
              <a:buFont typeface="Wingdings" panose="05000000000000000000" pitchFamily="2" charset="2"/>
              <a:buChar char="Ø"/>
            </a:pPr>
            <a:endParaRPr lang="en-IL" sz="3000" dirty="0"/>
          </a:p>
        </p:txBody>
      </p:sp>
      <p:sp>
        <p:nvSpPr>
          <p:cNvPr id="7" name="Rectangle: Rounded Corners 18">
            <a:extLst>
              <a:ext uri="{FF2B5EF4-FFF2-40B4-BE49-F238E27FC236}">
                <a16:creationId xmlns:a16="http://schemas.microsoft.com/office/drawing/2014/main" id="{8D34E397-4B99-4623-A9CE-A7D90691DDDE}"/>
              </a:ext>
            </a:extLst>
          </p:cNvPr>
          <p:cNvSpPr/>
          <p:nvPr/>
        </p:nvSpPr>
        <p:spPr>
          <a:xfrm>
            <a:off x="10153939" y="5552595"/>
            <a:ext cx="1952626" cy="54340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8FFC9808-B481-1F89-E54A-0BE25011E6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275" y="2583249"/>
            <a:ext cx="5168818" cy="3069558"/>
          </a:xfrm>
          <a:prstGeom prst="rect">
            <a:avLst/>
          </a:prstGeom>
        </p:spPr>
      </p:pic>
      <p:pic>
        <p:nvPicPr>
          <p:cNvPr id="8" name="תמונה 7">
            <a:extLst>
              <a:ext uri="{FF2B5EF4-FFF2-40B4-BE49-F238E27FC236}">
                <a16:creationId xmlns:a16="http://schemas.microsoft.com/office/drawing/2014/main" id="{977DE7E9-ED92-8A02-AEF3-F33559019B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2256"/>
          <a:stretch/>
        </p:blipFill>
        <p:spPr>
          <a:xfrm>
            <a:off x="5559206" y="2591835"/>
            <a:ext cx="4491628" cy="3060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377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>
            <a:extLst>
              <a:ext uri="{FF2B5EF4-FFF2-40B4-BE49-F238E27FC236}">
                <a16:creationId xmlns:a16="http://schemas.microsoft.com/office/drawing/2014/main" id="{CD989B23-BE68-8A6B-9699-BBAE7762C1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592" y="2509856"/>
            <a:ext cx="1936276" cy="1838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>
            <a:extLst>
              <a:ext uri="{FF2B5EF4-FFF2-40B4-BE49-F238E27FC236}">
                <a16:creationId xmlns:a16="http://schemas.microsoft.com/office/drawing/2014/main" id="{285D1AB9-19D7-60EA-8A27-CBAE74909F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8388" y="2509856"/>
            <a:ext cx="2753815" cy="1226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A6549C16-4510-E06A-1125-997BC6FD61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932" y="4897059"/>
            <a:ext cx="1355394" cy="162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5" name="Picture 11">
            <a:extLst>
              <a:ext uri="{FF2B5EF4-FFF2-40B4-BE49-F238E27FC236}">
                <a16:creationId xmlns:a16="http://schemas.microsoft.com/office/drawing/2014/main" id="{DFA1BE33-553E-F945-4B4D-851E53658C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8388" y="3878386"/>
            <a:ext cx="2054603" cy="1199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4D3884BD-8EB8-32EA-3FC9-EAB98BC513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8225" y="5335257"/>
            <a:ext cx="1936276" cy="1290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7D4177B-54C1-FA97-98F1-FED1E14C53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09053" y="4392773"/>
            <a:ext cx="3326916" cy="1887917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D13854B0-5042-5D92-35A4-9540D1077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/>
          <a:lstStyle/>
          <a:p>
            <a:r>
              <a:rPr lang="en-US" sz="4400" dirty="0"/>
              <a:t>Development &amp; Methodologies</a:t>
            </a:r>
          </a:p>
        </p:txBody>
      </p:sp>
      <p:sp>
        <p:nvSpPr>
          <p:cNvPr id="8" name="Rectangle: Rounded Corners 18">
            <a:extLst>
              <a:ext uri="{FF2B5EF4-FFF2-40B4-BE49-F238E27FC236}">
                <a16:creationId xmlns:a16="http://schemas.microsoft.com/office/drawing/2014/main" id="{B01A6CAB-64CD-4FD7-C5C2-9E8CDE9190EE}"/>
              </a:ext>
            </a:extLst>
          </p:cNvPr>
          <p:cNvSpPr/>
          <p:nvPr/>
        </p:nvSpPr>
        <p:spPr>
          <a:xfrm>
            <a:off x="10153939" y="5552595"/>
            <a:ext cx="1952626" cy="54340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7746000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3F1AD-E1BD-40D4-9214-455EFE438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GENERAL DESCRIPTION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A87AB16E-E164-48D0-B031-7D49A06CD02D}"/>
              </a:ext>
            </a:extLst>
          </p:cNvPr>
          <p:cNvSpPr txBox="1">
            <a:spLocks/>
          </p:cNvSpPr>
          <p:nvPr/>
        </p:nvSpPr>
        <p:spPr>
          <a:xfrm>
            <a:off x="472702" y="1362076"/>
            <a:ext cx="9578132" cy="50432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US" sz="3600" dirty="0"/>
              <a:t>Ring Architecture</a:t>
            </a:r>
            <a:br>
              <a:rPr lang="en-US" sz="3600" dirty="0"/>
            </a:br>
            <a:br>
              <a:rPr lang="en-US" sz="3600" dirty="0"/>
            </a:br>
            <a:endParaRPr lang="en-IL" sz="3600" dirty="0"/>
          </a:p>
        </p:txBody>
      </p:sp>
      <p:sp>
        <p:nvSpPr>
          <p:cNvPr id="7" name="Rectangle: Rounded Corners 18">
            <a:extLst>
              <a:ext uri="{FF2B5EF4-FFF2-40B4-BE49-F238E27FC236}">
                <a16:creationId xmlns:a16="http://schemas.microsoft.com/office/drawing/2014/main" id="{8D34E397-4B99-4623-A9CE-A7D90691DDDE}"/>
              </a:ext>
            </a:extLst>
          </p:cNvPr>
          <p:cNvSpPr/>
          <p:nvPr/>
        </p:nvSpPr>
        <p:spPr>
          <a:xfrm>
            <a:off x="10134889" y="2983346"/>
            <a:ext cx="1952626" cy="54340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pic>
        <p:nvPicPr>
          <p:cNvPr id="3" name="תמונה 2">
            <a:extLst>
              <a:ext uri="{FF2B5EF4-FFF2-40B4-BE49-F238E27FC236}">
                <a16:creationId xmlns:a16="http://schemas.microsoft.com/office/drawing/2014/main" id="{7158522A-D6A7-18EF-F33F-BAC6E6504F6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017634" y="2318047"/>
            <a:ext cx="3622447" cy="336397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7580806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3F1AD-E1BD-40D4-9214-455EFE438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Development &amp; Methodologies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A87AB16E-E164-48D0-B031-7D49A06CD02D}"/>
              </a:ext>
            </a:extLst>
          </p:cNvPr>
          <p:cNvSpPr txBox="1">
            <a:spLocks/>
          </p:cNvSpPr>
          <p:nvPr/>
        </p:nvSpPr>
        <p:spPr>
          <a:xfrm>
            <a:off x="295275" y="1457326"/>
            <a:ext cx="9477375" cy="46958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marR="0" indent="0" algn="l" rt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3200" dirty="0"/>
              <a:t>Intel Quartus Prime:</a:t>
            </a:r>
            <a:endParaRPr lang="en-US" sz="2000" dirty="0"/>
          </a:p>
          <a:p>
            <a:pPr lvl="2">
              <a:buFont typeface="Wingdings" panose="05000000000000000000" pitchFamily="2" charset="2"/>
              <a:buChar char="Ø"/>
            </a:pPr>
            <a:endParaRPr lang="en-US" sz="2000" dirty="0"/>
          </a:p>
          <a:p>
            <a:pPr lvl="1">
              <a:buFont typeface="Wingdings" panose="05000000000000000000" pitchFamily="2" charset="2"/>
              <a:buChar char="Ø"/>
            </a:pPr>
            <a:endParaRPr lang="en-US" sz="2200" dirty="0"/>
          </a:p>
          <a:p>
            <a:pPr lvl="1">
              <a:buFont typeface="Wingdings" panose="05000000000000000000" pitchFamily="2" charset="2"/>
              <a:buChar char="Ø"/>
            </a:pPr>
            <a:endParaRPr lang="en-US" sz="2200" dirty="0"/>
          </a:p>
          <a:p>
            <a:pPr lvl="1">
              <a:buFont typeface="Wingdings" panose="05000000000000000000" pitchFamily="2" charset="2"/>
              <a:buChar char="Ø"/>
            </a:pPr>
            <a:endParaRPr lang="en-US" sz="2200" dirty="0"/>
          </a:p>
          <a:p>
            <a:pPr lvl="1">
              <a:buFont typeface="Wingdings" panose="05000000000000000000" pitchFamily="2" charset="2"/>
              <a:buChar char="Ø"/>
            </a:pPr>
            <a:endParaRPr lang="en-US" sz="2200" dirty="0"/>
          </a:p>
          <a:p>
            <a:pPr lvl="1">
              <a:buFont typeface="Wingdings" panose="05000000000000000000" pitchFamily="2" charset="2"/>
              <a:buChar char="Ø"/>
            </a:pPr>
            <a:endParaRPr lang="en-US" sz="2200" dirty="0"/>
          </a:p>
          <a:p>
            <a:pPr lvl="1">
              <a:buFont typeface="Wingdings" panose="05000000000000000000" pitchFamily="2" charset="2"/>
              <a:buChar char="Ø"/>
            </a:pPr>
            <a:endParaRPr lang="en-US" sz="2200" dirty="0"/>
          </a:p>
          <a:p>
            <a:pPr lvl="1">
              <a:buFont typeface="Wingdings" panose="05000000000000000000" pitchFamily="2" charset="2"/>
              <a:buChar char="Ø"/>
            </a:pPr>
            <a:endParaRPr lang="en-US" sz="2200" dirty="0"/>
          </a:p>
          <a:p>
            <a:pPr lvl="1">
              <a:buFont typeface="Wingdings" panose="05000000000000000000" pitchFamily="2" charset="2"/>
              <a:buChar char="Ø"/>
            </a:pPr>
            <a:endParaRPr lang="en-US" sz="3000" dirty="0"/>
          </a:p>
          <a:p>
            <a:pPr lvl="1">
              <a:buFont typeface="Wingdings" panose="05000000000000000000" pitchFamily="2" charset="2"/>
              <a:buChar char="Ø"/>
            </a:pPr>
            <a:endParaRPr lang="en-IL" sz="3000" dirty="0"/>
          </a:p>
        </p:txBody>
      </p:sp>
      <p:sp>
        <p:nvSpPr>
          <p:cNvPr id="3" name="Rectangle: Rounded Corners 18">
            <a:extLst>
              <a:ext uri="{FF2B5EF4-FFF2-40B4-BE49-F238E27FC236}">
                <a16:creationId xmlns:a16="http://schemas.microsoft.com/office/drawing/2014/main" id="{05A9B7ED-2BAD-9017-2A3D-1581A1006A0A}"/>
              </a:ext>
            </a:extLst>
          </p:cNvPr>
          <p:cNvSpPr/>
          <p:nvPr/>
        </p:nvSpPr>
        <p:spPr>
          <a:xfrm>
            <a:off x="10153939" y="5552595"/>
            <a:ext cx="1952626" cy="54340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8BD71EAE-690D-FD02-00EA-628785FEE2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7033" y="1152983"/>
            <a:ext cx="1436261" cy="1759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תמונה 26">
            <a:extLst>
              <a:ext uri="{FF2B5EF4-FFF2-40B4-BE49-F238E27FC236}">
                <a16:creationId xmlns:a16="http://schemas.microsoft.com/office/drawing/2014/main" id="{12463391-682F-4933-9388-B39C32AECB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6146" y="2059470"/>
            <a:ext cx="4501647" cy="2434860"/>
          </a:xfrm>
          <a:prstGeom prst="rect">
            <a:avLst/>
          </a:prstGeom>
        </p:spPr>
      </p:pic>
      <p:pic>
        <p:nvPicPr>
          <p:cNvPr id="5" name="תמונה 22" descr="תמונה שמכילה טקסט&#10;&#10;התיאור נוצר באופן אוטומטי">
            <a:extLst>
              <a:ext uri="{FF2B5EF4-FFF2-40B4-BE49-F238E27FC236}">
                <a16:creationId xmlns:a16="http://schemas.microsoft.com/office/drawing/2014/main" id="{EB5103C6-0716-ABBB-4B03-5D2AA10E04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274" y="2059470"/>
            <a:ext cx="2855625" cy="2329003"/>
          </a:xfrm>
          <a:prstGeom prst="rect">
            <a:avLst/>
          </a:prstGeom>
        </p:spPr>
      </p:pic>
      <p:pic>
        <p:nvPicPr>
          <p:cNvPr id="6" name="תמונה 21">
            <a:extLst>
              <a:ext uri="{FF2B5EF4-FFF2-40B4-BE49-F238E27FC236}">
                <a16:creationId xmlns:a16="http://schemas.microsoft.com/office/drawing/2014/main" id="{4A4873CF-739C-D71F-2009-1D6506C477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5275" y="4565706"/>
            <a:ext cx="3209925" cy="2189590"/>
          </a:xfrm>
          <a:prstGeom prst="rect">
            <a:avLst/>
          </a:prstGeom>
        </p:spPr>
      </p:pic>
      <p:pic>
        <p:nvPicPr>
          <p:cNvPr id="7" name="תמונה 25">
            <a:extLst>
              <a:ext uri="{FF2B5EF4-FFF2-40B4-BE49-F238E27FC236}">
                <a16:creationId xmlns:a16="http://schemas.microsoft.com/office/drawing/2014/main" id="{0337CE6B-C5F7-F79B-17E8-44C615CE0A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50309" y="4606242"/>
            <a:ext cx="2707165" cy="2149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106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3F1AD-E1BD-40D4-9214-455EFE438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Development &amp; Methodologies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A87AB16E-E164-48D0-B031-7D49A06CD02D}"/>
              </a:ext>
            </a:extLst>
          </p:cNvPr>
          <p:cNvSpPr txBox="1">
            <a:spLocks/>
          </p:cNvSpPr>
          <p:nvPr/>
        </p:nvSpPr>
        <p:spPr>
          <a:xfrm>
            <a:off x="295275" y="1457326"/>
            <a:ext cx="9477375" cy="46958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marR="0" indent="0" algn="l" rt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3200" dirty="0"/>
              <a:t>Intel Quartus Prime:</a:t>
            </a:r>
          </a:p>
          <a:p>
            <a:pPr marL="400050" lvl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sz="2000" dirty="0"/>
              <a:t>Signal Tap: Used to detect bugs: why LEDS are not toggling as planed.</a:t>
            </a:r>
          </a:p>
          <a:p>
            <a:pPr marL="800100" lvl="2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Ø"/>
            </a:pPr>
            <a:endParaRPr lang="en-US" sz="1800" dirty="0"/>
          </a:p>
          <a:p>
            <a:pPr marL="800100" lvl="2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Ø"/>
            </a:pPr>
            <a:endParaRPr lang="en-US" sz="1800" dirty="0"/>
          </a:p>
          <a:p>
            <a:pPr marL="0" marR="0" indent="0" algn="l" rt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endParaRPr lang="en-US" sz="3200" dirty="0"/>
          </a:p>
          <a:p>
            <a:pPr lvl="1">
              <a:buFont typeface="Wingdings" panose="05000000000000000000" pitchFamily="2" charset="2"/>
              <a:buChar char="Ø"/>
            </a:pPr>
            <a:endParaRPr lang="en-US" sz="2000" dirty="0"/>
          </a:p>
          <a:p>
            <a:pPr lvl="2">
              <a:buFont typeface="Wingdings" panose="05000000000000000000" pitchFamily="2" charset="2"/>
              <a:buChar char="Ø"/>
            </a:pPr>
            <a:endParaRPr lang="en-US" sz="2000" dirty="0"/>
          </a:p>
          <a:p>
            <a:pPr lvl="1">
              <a:buFont typeface="Wingdings" panose="05000000000000000000" pitchFamily="2" charset="2"/>
              <a:buChar char="Ø"/>
            </a:pPr>
            <a:endParaRPr lang="en-US" sz="2200" dirty="0"/>
          </a:p>
          <a:p>
            <a:pPr lvl="1">
              <a:buFont typeface="Wingdings" panose="05000000000000000000" pitchFamily="2" charset="2"/>
              <a:buChar char="Ø"/>
            </a:pPr>
            <a:endParaRPr lang="en-US" sz="2200" dirty="0"/>
          </a:p>
          <a:p>
            <a:pPr lvl="1">
              <a:buFont typeface="Wingdings" panose="05000000000000000000" pitchFamily="2" charset="2"/>
              <a:buChar char="Ø"/>
            </a:pPr>
            <a:endParaRPr lang="en-US" sz="2200" dirty="0"/>
          </a:p>
          <a:p>
            <a:pPr lvl="1">
              <a:buFont typeface="Wingdings" panose="05000000000000000000" pitchFamily="2" charset="2"/>
              <a:buChar char="Ø"/>
            </a:pPr>
            <a:endParaRPr lang="en-US" sz="2200" dirty="0"/>
          </a:p>
          <a:p>
            <a:pPr lvl="1">
              <a:buFont typeface="Wingdings" panose="05000000000000000000" pitchFamily="2" charset="2"/>
              <a:buChar char="Ø"/>
            </a:pPr>
            <a:endParaRPr lang="en-US" sz="2200" dirty="0"/>
          </a:p>
          <a:p>
            <a:pPr lvl="1">
              <a:buFont typeface="Wingdings" panose="05000000000000000000" pitchFamily="2" charset="2"/>
              <a:buChar char="Ø"/>
            </a:pPr>
            <a:endParaRPr lang="en-US" sz="2200" dirty="0"/>
          </a:p>
          <a:p>
            <a:pPr lvl="1">
              <a:buFont typeface="Wingdings" panose="05000000000000000000" pitchFamily="2" charset="2"/>
              <a:buChar char="Ø"/>
            </a:pPr>
            <a:endParaRPr lang="en-US" sz="2200" dirty="0"/>
          </a:p>
          <a:p>
            <a:pPr lvl="1">
              <a:buFont typeface="Wingdings" panose="05000000000000000000" pitchFamily="2" charset="2"/>
              <a:buChar char="Ø"/>
            </a:pPr>
            <a:endParaRPr lang="en-US" sz="3000" dirty="0"/>
          </a:p>
          <a:p>
            <a:pPr lvl="1">
              <a:buFont typeface="Wingdings" panose="05000000000000000000" pitchFamily="2" charset="2"/>
              <a:buChar char="Ø"/>
            </a:pPr>
            <a:endParaRPr lang="en-IL" sz="3000" dirty="0"/>
          </a:p>
        </p:txBody>
      </p:sp>
      <p:sp>
        <p:nvSpPr>
          <p:cNvPr id="3" name="Rectangle: Rounded Corners 18">
            <a:extLst>
              <a:ext uri="{FF2B5EF4-FFF2-40B4-BE49-F238E27FC236}">
                <a16:creationId xmlns:a16="http://schemas.microsoft.com/office/drawing/2014/main" id="{FEAB7AB9-F076-0E34-1F5F-BBEEBD3E7C57}"/>
              </a:ext>
            </a:extLst>
          </p:cNvPr>
          <p:cNvSpPr/>
          <p:nvPr/>
        </p:nvSpPr>
        <p:spPr>
          <a:xfrm>
            <a:off x="10153939" y="5552595"/>
            <a:ext cx="1952626" cy="54340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pic>
        <p:nvPicPr>
          <p:cNvPr id="4" name="תמונה 24">
            <a:extLst>
              <a:ext uri="{FF2B5EF4-FFF2-40B4-BE49-F238E27FC236}">
                <a16:creationId xmlns:a16="http://schemas.microsoft.com/office/drawing/2014/main" id="{00FF8820-EBAB-C2CA-FE9A-0207B8C3C9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9350" y="2552690"/>
            <a:ext cx="5632698" cy="3600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45174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4437B3-FD60-40EB-A8D9-5E3FE122BC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726" y="2219429"/>
            <a:ext cx="8825657" cy="1915647"/>
          </a:xfrm>
        </p:spPr>
        <p:txBody>
          <a:bodyPr/>
          <a:lstStyle/>
          <a:p>
            <a:pPr algn="ctr"/>
            <a:r>
              <a:rPr lang="en-US" sz="6000" dirty="0"/>
              <a:t>The End </a:t>
            </a:r>
            <a:endParaRPr lang="en-IL" sz="6000" dirty="0"/>
          </a:p>
        </p:txBody>
      </p:sp>
    </p:spTree>
    <p:extLst>
      <p:ext uri="{BB962C8B-B14F-4D97-AF65-F5344CB8AC3E}">
        <p14:creationId xmlns:p14="http://schemas.microsoft.com/office/powerpoint/2010/main" val="352644434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ow To Ask Questions Effectively. When we have a question, our first… | by  Soundarya Balasubramani | Agile Insider | Medium">
            <a:extLst>
              <a:ext uri="{FF2B5EF4-FFF2-40B4-BE49-F238E27FC236}">
                <a16:creationId xmlns:a16="http://schemas.microsoft.com/office/drawing/2014/main" id="{05D71D67-664A-441B-8744-249574167B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49" t="8560" r="24002" b="1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6F6F2CC-E73A-4863-A99C-579BFC9F06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59218" y="3528419"/>
            <a:ext cx="8825658" cy="3329581"/>
          </a:xfrm>
        </p:spPr>
        <p:txBody>
          <a:bodyPr>
            <a:normAutofit/>
          </a:bodyPr>
          <a:lstStyle/>
          <a:p>
            <a:r>
              <a:rPr lang="en-US" dirty="0"/>
              <a:t>Question?</a:t>
            </a:r>
            <a:endParaRPr lang="en-IL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D7F426-BADD-F051-2A80-77C421E0D3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8504" y="252382"/>
            <a:ext cx="3834519" cy="3187504"/>
          </a:xfrm>
          <a:prstGeom prst="rect">
            <a:avLst/>
          </a:prstGeom>
        </p:spPr>
      </p:pic>
      <p:pic>
        <p:nvPicPr>
          <p:cNvPr id="5" name="Picture 8" descr="[video-to-gif output image]">
            <a:extLst>
              <a:ext uri="{FF2B5EF4-FFF2-40B4-BE49-F238E27FC236}">
                <a16:creationId xmlns:a16="http://schemas.microsoft.com/office/drawing/2014/main" id="{E540C8CB-9445-843E-7417-4EBA7D3893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20" t="7161" r="9407" b="10457"/>
          <a:stretch/>
        </p:blipFill>
        <p:spPr bwMode="auto">
          <a:xfrm rot="16200000">
            <a:off x="4132838" y="430102"/>
            <a:ext cx="1728818" cy="2311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[video-to-gif output image]">
            <a:extLst>
              <a:ext uri="{FF2B5EF4-FFF2-40B4-BE49-F238E27FC236}">
                <a16:creationId xmlns:a16="http://schemas.microsoft.com/office/drawing/2014/main" id="{74B873BA-580D-2BEE-029F-E68067823E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928879" y="2238671"/>
            <a:ext cx="1716013" cy="3050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תמונה 136">
            <a:extLst>
              <a:ext uri="{FF2B5EF4-FFF2-40B4-BE49-F238E27FC236}">
                <a16:creationId xmlns:a16="http://schemas.microsoft.com/office/drawing/2014/main" id="{61D7669C-1DAF-0C91-5162-02B5623E456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1397" y="3639901"/>
            <a:ext cx="5410683" cy="1964243"/>
          </a:xfrm>
          <a:prstGeom prst="rect">
            <a:avLst/>
          </a:prstGeom>
        </p:spPr>
      </p:pic>
      <p:pic>
        <p:nvPicPr>
          <p:cNvPr id="8" name="תמונה 18" descr="תמונה שמכילה טקסט, שחור, מסך, צילום מסך&#10;&#10;התיאור נוצר באופן אוטומטי">
            <a:extLst>
              <a:ext uri="{FF2B5EF4-FFF2-40B4-BE49-F238E27FC236}">
                <a16:creationId xmlns:a16="http://schemas.microsoft.com/office/drawing/2014/main" id="{3EC1C9DB-EAF6-A5AD-DC89-3FB7F97A167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9927" b="27719"/>
          <a:stretch/>
        </p:blipFill>
        <p:spPr bwMode="auto">
          <a:xfrm>
            <a:off x="141690" y="404086"/>
            <a:ext cx="3564299" cy="228187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053908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3F1AD-E1BD-40D4-9214-455EFE438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DESIGN BUILDING BLOCKS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A87AB16E-E164-48D0-B031-7D49A06CD02D}"/>
              </a:ext>
            </a:extLst>
          </p:cNvPr>
          <p:cNvSpPr txBox="1">
            <a:spLocks/>
          </p:cNvSpPr>
          <p:nvPr/>
        </p:nvSpPr>
        <p:spPr>
          <a:xfrm>
            <a:off x="295275" y="1457326"/>
            <a:ext cx="9477375" cy="46958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n-US" sz="3200" dirty="0"/>
              <a:t>FPGA Integration:</a:t>
            </a:r>
            <a:endParaRPr lang="en-US" sz="1800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000" dirty="0"/>
              <a:t>PLL: Phase-locked loop used to regulate clock signals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sz="1800" dirty="0"/>
              <a:t>Top level design works with 50Mhz clock frequency.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sz="1800" dirty="0"/>
              <a:t>Some modules needs slower clock, so the PLL generates 5Mhz clock from the 50Mhz clock. </a:t>
            </a:r>
          </a:p>
          <a:p>
            <a:pPr lvl="2">
              <a:buFont typeface="Wingdings" panose="05000000000000000000" pitchFamily="2" charset="2"/>
              <a:buChar char="Ø"/>
            </a:pPr>
            <a:endParaRPr lang="en-US" sz="1800" dirty="0"/>
          </a:p>
          <a:p>
            <a:pPr lvl="1">
              <a:buFont typeface="Wingdings" panose="05000000000000000000" pitchFamily="2" charset="2"/>
              <a:buChar char="Ø"/>
            </a:pPr>
            <a:endParaRPr lang="en-US" sz="2000" dirty="0"/>
          </a:p>
          <a:p>
            <a:pPr lvl="2">
              <a:buFont typeface="Wingdings" panose="05000000000000000000" pitchFamily="2" charset="2"/>
              <a:buChar char="Ø"/>
            </a:pPr>
            <a:endParaRPr lang="en-US" sz="2000" dirty="0"/>
          </a:p>
          <a:p>
            <a:pPr lvl="1">
              <a:buFont typeface="Wingdings" panose="05000000000000000000" pitchFamily="2" charset="2"/>
              <a:buChar char="Ø"/>
            </a:pPr>
            <a:endParaRPr lang="en-US" sz="2200" dirty="0"/>
          </a:p>
          <a:p>
            <a:pPr lvl="1">
              <a:buFont typeface="Wingdings" panose="05000000000000000000" pitchFamily="2" charset="2"/>
              <a:buChar char="Ø"/>
            </a:pPr>
            <a:endParaRPr lang="en-US" sz="2200" dirty="0"/>
          </a:p>
          <a:p>
            <a:pPr lvl="1">
              <a:buFont typeface="Wingdings" panose="05000000000000000000" pitchFamily="2" charset="2"/>
              <a:buChar char="Ø"/>
            </a:pPr>
            <a:endParaRPr lang="en-US" sz="2200" dirty="0"/>
          </a:p>
          <a:p>
            <a:pPr lvl="1">
              <a:buFont typeface="Wingdings" panose="05000000000000000000" pitchFamily="2" charset="2"/>
              <a:buChar char="Ø"/>
            </a:pPr>
            <a:endParaRPr lang="en-US" sz="2200" dirty="0"/>
          </a:p>
          <a:p>
            <a:pPr lvl="1">
              <a:buFont typeface="Wingdings" panose="05000000000000000000" pitchFamily="2" charset="2"/>
              <a:buChar char="Ø"/>
            </a:pPr>
            <a:endParaRPr lang="en-US" sz="2200" dirty="0"/>
          </a:p>
          <a:p>
            <a:pPr lvl="1">
              <a:buFont typeface="Wingdings" panose="05000000000000000000" pitchFamily="2" charset="2"/>
              <a:buChar char="Ø"/>
            </a:pPr>
            <a:endParaRPr lang="en-US" sz="2200" dirty="0"/>
          </a:p>
          <a:p>
            <a:pPr lvl="1">
              <a:buFont typeface="Wingdings" panose="05000000000000000000" pitchFamily="2" charset="2"/>
              <a:buChar char="Ø"/>
            </a:pPr>
            <a:endParaRPr lang="en-US" sz="2200" dirty="0"/>
          </a:p>
          <a:p>
            <a:pPr lvl="1">
              <a:buFont typeface="Wingdings" panose="05000000000000000000" pitchFamily="2" charset="2"/>
              <a:buChar char="Ø"/>
            </a:pPr>
            <a:endParaRPr lang="en-US" sz="3000" dirty="0"/>
          </a:p>
          <a:p>
            <a:pPr lvl="1">
              <a:buFont typeface="Wingdings" panose="05000000000000000000" pitchFamily="2" charset="2"/>
              <a:buChar char="Ø"/>
            </a:pPr>
            <a:endParaRPr lang="en-IL" sz="3000" dirty="0"/>
          </a:p>
        </p:txBody>
      </p:sp>
      <p:sp>
        <p:nvSpPr>
          <p:cNvPr id="3" name="Rectangle: Rounded Corners 18">
            <a:extLst>
              <a:ext uri="{FF2B5EF4-FFF2-40B4-BE49-F238E27FC236}">
                <a16:creationId xmlns:a16="http://schemas.microsoft.com/office/drawing/2014/main" id="{34A38FA9-A8C4-6111-14A1-A2E98408D976}"/>
              </a:ext>
            </a:extLst>
          </p:cNvPr>
          <p:cNvSpPr/>
          <p:nvPr/>
        </p:nvSpPr>
        <p:spPr>
          <a:xfrm>
            <a:off x="10134889" y="3621521"/>
            <a:ext cx="1952626" cy="54340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220274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3F1AD-E1BD-40D4-9214-455EFE438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VALIDATION PLAN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A87AB16E-E164-48D0-B031-7D49A06CD02D}"/>
              </a:ext>
            </a:extLst>
          </p:cNvPr>
          <p:cNvSpPr txBox="1">
            <a:spLocks/>
          </p:cNvSpPr>
          <p:nvPr/>
        </p:nvSpPr>
        <p:spPr>
          <a:xfrm>
            <a:off x="295275" y="1457326"/>
            <a:ext cx="9477375" cy="51911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n-US" sz="3200" dirty="0"/>
              <a:t>Load Instruction and Data Memory:</a:t>
            </a:r>
            <a:endParaRPr lang="en-US" sz="1800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800" dirty="0"/>
              <a:t>Done </a:t>
            </a:r>
            <a:r>
              <a:rPr lang="en-US" sz="2400" dirty="0"/>
              <a:t>manually.</a:t>
            </a:r>
            <a:endParaRPr lang="en-US" sz="2800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400" dirty="0"/>
              <a:t>Step 1: Using "gpc_compile_link.sh" script generate MIF file from C file</a:t>
            </a:r>
          </a:p>
          <a:p>
            <a:pPr lvl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sz="2400" dirty="0"/>
              <a:t>Step 2: Copy the content of the generated MIF file to the FPGA folder </a:t>
            </a:r>
          </a:p>
          <a:p>
            <a:pPr lvl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sz="2400" dirty="0"/>
              <a:t>Step 3: Full compilation from Quartus Prime.</a:t>
            </a:r>
          </a:p>
          <a:p>
            <a:pPr lvl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sz="2400" dirty="0"/>
              <a:t>Step 4: Program the files to the FPGA kit.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US" sz="2000" dirty="0"/>
          </a:p>
          <a:p>
            <a:pPr lvl="1">
              <a:buFont typeface="Wingdings" panose="05000000000000000000" pitchFamily="2" charset="2"/>
              <a:buChar char="Ø"/>
            </a:pPr>
            <a:endParaRPr lang="en-US" sz="2000" dirty="0"/>
          </a:p>
          <a:p>
            <a:pPr lvl="2">
              <a:buFont typeface="Wingdings" panose="05000000000000000000" pitchFamily="2" charset="2"/>
              <a:buChar char="Ø"/>
            </a:pPr>
            <a:endParaRPr lang="en-US" sz="2000" dirty="0"/>
          </a:p>
          <a:p>
            <a:pPr lvl="2">
              <a:buFont typeface="Wingdings" panose="05000000000000000000" pitchFamily="2" charset="2"/>
              <a:buChar char="Ø"/>
            </a:pPr>
            <a:endParaRPr lang="en-US" sz="2000" dirty="0"/>
          </a:p>
          <a:p>
            <a:pPr lvl="2">
              <a:buFont typeface="Wingdings" panose="05000000000000000000" pitchFamily="2" charset="2"/>
              <a:buChar char="Ø"/>
            </a:pPr>
            <a:endParaRPr lang="en-US" sz="2000" dirty="0"/>
          </a:p>
          <a:p>
            <a:pPr lvl="1">
              <a:buFont typeface="Wingdings" panose="05000000000000000000" pitchFamily="2" charset="2"/>
              <a:buChar char="Ø"/>
            </a:pPr>
            <a:endParaRPr lang="en-US" sz="2000" dirty="0"/>
          </a:p>
          <a:p>
            <a:pPr lvl="2">
              <a:buFont typeface="Wingdings" panose="05000000000000000000" pitchFamily="2" charset="2"/>
              <a:buChar char="Ø"/>
            </a:pPr>
            <a:endParaRPr lang="en-US" sz="2000" dirty="0"/>
          </a:p>
          <a:p>
            <a:pPr lvl="1">
              <a:buFont typeface="Wingdings" panose="05000000000000000000" pitchFamily="2" charset="2"/>
              <a:buChar char="Ø"/>
            </a:pPr>
            <a:endParaRPr lang="en-US" sz="2200" dirty="0"/>
          </a:p>
          <a:p>
            <a:pPr lvl="1">
              <a:buFont typeface="Wingdings" panose="05000000000000000000" pitchFamily="2" charset="2"/>
              <a:buChar char="Ø"/>
            </a:pPr>
            <a:endParaRPr lang="en-US" sz="2200" dirty="0"/>
          </a:p>
          <a:p>
            <a:pPr lvl="1">
              <a:buFont typeface="Wingdings" panose="05000000000000000000" pitchFamily="2" charset="2"/>
              <a:buChar char="Ø"/>
            </a:pPr>
            <a:endParaRPr lang="en-US" sz="2200" dirty="0"/>
          </a:p>
          <a:p>
            <a:pPr lvl="1">
              <a:buFont typeface="Wingdings" panose="05000000000000000000" pitchFamily="2" charset="2"/>
              <a:buChar char="Ø"/>
            </a:pPr>
            <a:endParaRPr lang="en-US" sz="2200" dirty="0"/>
          </a:p>
          <a:p>
            <a:pPr lvl="1">
              <a:buFont typeface="Wingdings" panose="05000000000000000000" pitchFamily="2" charset="2"/>
              <a:buChar char="Ø"/>
            </a:pPr>
            <a:endParaRPr lang="en-US" sz="2200" dirty="0"/>
          </a:p>
          <a:p>
            <a:pPr lvl="1">
              <a:buFont typeface="Wingdings" panose="05000000000000000000" pitchFamily="2" charset="2"/>
              <a:buChar char="Ø"/>
            </a:pPr>
            <a:endParaRPr lang="en-US" sz="2200" dirty="0"/>
          </a:p>
          <a:p>
            <a:pPr lvl="1">
              <a:buFont typeface="Wingdings" panose="05000000000000000000" pitchFamily="2" charset="2"/>
              <a:buChar char="Ø"/>
            </a:pPr>
            <a:endParaRPr lang="en-US" sz="2200" dirty="0"/>
          </a:p>
          <a:p>
            <a:pPr lvl="1">
              <a:buFont typeface="Wingdings" panose="05000000000000000000" pitchFamily="2" charset="2"/>
              <a:buChar char="Ø"/>
            </a:pPr>
            <a:endParaRPr lang="en-US" sz="3000" dirty="0"/>
          </a:p>
          <a:p>
            <a:pPr lvl="1">
              <a:buFont typeface="Wingdings" panose="05000000000000000000" pitchFamily="2" charset="2"/>
              <a:buChar char="Ø"/>
            </a:pPr>
            <a:endParaRPr lang="en-IL" sz="3000" dirty="0"/>
          </a:p>
        </p:txBody>
      </p:sp>
      <p:sp>
        <p:nvSpPr>
          <p:cNvPr id="3" name="Rectangle: Rounded Corners 18">
            <a:extLst>
              <a:ext uri="{FF2B5EF4-FFF2-40B4-BE49-F238E27FC236}">
                <a16:creationId xmlns:a16="http://schemas.microsoft.com/office/drawing/2014/main" id="{9F434497-E2AC-4A6B-197C-54282FC90FAB}"/>
              </a:ext>
            </a:extLst>
          </p:cNvPr>
          <p:cNvSpPr/>
          <p:nvPr/>
        </p:nvSpPr>
        <p:spPr>
          <a:xfrm>
            <a:off x="10144414" y="4259696"/>
            <a:ext cx="1952626" cy="54340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915406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3F1AD-E1BD-40D4-9214-455EFE438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GENERAL DESCRIPTION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A87AB16E-E164-48D0-B031-7D49A06CD02D}"/>
              </a:ext>
            </a:extLst>
          </p:cNvPr>
          <p:cNvSpPr txBox="1">
            <a:spLocks/>
          </p:cNvSpPr>
          <p:nvPr/>
        </p:nvSpPr>
        <p:spPr>
          <a:xfrm>
            <a:off x="472702" y="1362076"/>
            <a:ext cx="9578132" cy="50432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US" sz="3600" dirty="0"/>
              <a:t>FPGA</a:t>
            </a:r>
          </a:p>
          <a:p>
            <a:pPr marL="0" indent="0">
              <a:buNone/>
            </a:pPr>
            <a:br>
              <a:rPr lang="en-US" sz="3600" dirty="0"/>
            </a:br>
            <a:endParaRPr lang="en-IL" sz="3600" dirty="0"/>
          </a:p>
        </p:txBody>
      </p:sp>
      <p:sp>
        <p:nvSpPr>
          <p:cNvPr id="7" name="Rectangle: Rounded Corners 18">
            <a:extLst>
              <a:ext uri="{FF2B5EF4-FFF2-40B4-BE49-F238E27FC236}">
                <a16:creationId xmlns:a16="http://schemas.microsoft.com/office/drawing/2014/main" id="{8D34E397-4B99-4623-A9CE-A7D90691DDDE}"/>
              </a:ext>
            </a:extLst>
          </p:cNvPr>
          <p:cNvSpPr/>
          <p:nvPr/>
        </p:nvSpPr>
        <p:spPr>
          <a:xfrm>
            <a:off x="10134889" y="2983346"/>
            <a:ext cx="1952626" cy="54340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pic>
        <p:nvPicPr>
          <p:cNvPr id="3" name="תמונה 2">
            <a:extLst>
              <a:ext uri="{FF2B5EF4-FFF2-40B4-BE49-F238E27FC236}">
                <a16:creationId xmlns:a16="http://schemas.microsoft.com/office/drawing/2014/main" id="{D9EDE434-7ADA-0A8D-7585-8AA0FE6A347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1080" y="2127580"/>
            <a:ext cx="5249379" cy="385948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821985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3F1AD-E1BD-40D4-9214-455EFE438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GENERAL DESCRIPTION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A87AB16E-E164-48D0-B031-7D49A06CD02D}"/>
              </a:ext>
            </a:extLst>
          </p:cNvPr>
          <p:cNvSpPr txBox="1">
            <a:spLocks/>
          </p:cNvSpPr>
          <p:nvPr/>
        </p:nvSpPr>
        <p:spPr>
          <a:xfrm>
            <a:off x="472702" y="1362076"/>
            <a:ext cx="9578132" cy="50432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US" sz="3600" dirty="0"/>
              <a:t>VGA</a:t>
            </a:r>
            <a:br>
              <a:rPr lang="en-US" sz="3600" dirty="0"/>
            </a:br>
            <a:endParaRPr lang="en-IL" sz="3600" dirty="0"/>
          </a:p>
        </p:txBody>
      </p:sp>
      <p:sp>
        <p:nvSpPr>
          <p:cNvPr id="7" name="Rectangle: Rounded Corners 18">
            <a:extLst>
              <a:ext uri="{FF2B5EF4-FFF2-40B4-BE49-F238E27FC236}">
                <a16:creationId xmlns:a16="http://schemas.microsoft.com/office/drawing/2014/main" id="{8D34E397-4B99-4623-A9CE-A7D90691DDDE}"/>
              </a:ext>
            </a:extLst>
          </p:cNvPr>
          <p:cNvSpPr/>
          <p:nvPr/>
        </p:nvSpPr>
        <p:spPr>
          <a:xfrm>
            <a:off x="10134889" y="2983346"/>
            <a:ext cx="1952626" cy="54340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E73671E5-ECB8-237D-7E09-19B057AD5B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0785" y="2057882"/>
            <a:ext cx="2057687" cy="3924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0006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0974F-4C00-23F6-596F-95BF404CE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DESIGN BUILDING BLOCKS</a:t>
            </a:r>
            <a:endParaRPr lang="en-US" dirty="0"/>
          </a:p>
        </p:txBody>
      </p:sp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BF92694D-FA96-FA53-485F-8101E5FF1E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0687" y="2777604"/>
            <a:ext cx="1944390" cy="27970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E478100-388D-F958-4DD3-8861ED11E1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318" y="2528893"/>
            <a:ext cx="2467399" cy="11498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5179FA6-321F-32BF-4AD8-2ACFABA3AB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319" y="4858925"/>
            <a:ext cx="2467398" cy="10693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C2673E8-6586-FF53-4A31-6E127B9504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76010" y="2528893"/>
            <a:ext cx="4170023" cy="3466397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6E969B04-6DEB-D42C-9602-E31365BBE3BC}"/>
              </a:ext>
            </a:extLst>
          </p:cNvPr>
          <p:cNvSpPr/>
          <p:nvPr/>
        </p:nvSpPr>
        <p:spPr>
          <a:xfrm rot="1462309">
            <a:off x="2176278" y="3045511"/>
            <a:ext cx="1026048" cy="609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B6EB32ED-7E5E-C9CF-6F1B-F0F32FA601CA}"/>
              </a:ext>
            </a:extLst>
          </p:cNvPr>
          <p:cNvSpPr/>
          <p:nvPr/>
        </p:nvSpPr>
        <p:spPr>
          <a:xfrm rot="20441766">
            <a:off x="2104151" y="4971616"/>
            <a:ext cx="1074470" cy="609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99013CAB-8A5B-43C6-527C-96D5C7CED674}"/>
              </a:ext>
            </a:extLst>
          </p:cNvPr>
          <p:cNvSpPr/>
          <p:nvPr/>
        </p:nvSpPr>
        <p:spPr>
          <a:xfrm rot="21440622">
            <a:off x="4999707" y="3364127"/>
            <a:ext cx="800242" cy="609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1345A5CA-E918-8976-83E3-A98218818F52}"/>
              </a:ext>
            </a:extLst>
          </p:cNvPr>
          <p:cNvSpPr/>
          <p:nvPr/>
        </p:nvSpPr>
        <p:spPr>
          <a:xfrm>
            <a:off x="3192380" y="3103809"/>
            <a:ext cx="1640728" cy="1059994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8AD2C619-DBA0-C6FE-07D8-E5A982645986}"/>
              </a:ext>
            </a:extLst>
          </p:cNvPr>
          <p:cNvSpPr/>
          <p:nvPr/>
        </p:nvSpPr>
        <p:spPr>
          <a:xfrm>
            <a:off x="3192380" y="4514696"/>
            <a:ext cx="1640728" cy="898929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37D94F09-3AD0-1D2A-932C-02F18BF844A1}"/>
              </a:ext>
            </a:extLst>
          </p:cNvPr>
          <p:cNvSpPr/>
          <p:nvPr/>
        </p:nvSpPr>
        <p:spPr>
          <a:xfrm>
            <a:off x="5813645" y="2833576"/>
            <a:ext cx="1012272" cy="1513835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8">
            <a:extLst>
              <a:ext uri="{FF2B5EF4-FFF2-40B4-BE49-F238E27FC236}">
                <a16:creationId xmlns:a16="http://schemas.microsoft.com/office/drawing/2014/main" id="{958D1E57-97C2-FEB1-2752-B9544D01DD94}"/>
              </a:ext>
            </a:extLst>
          </p:cNvPr>
          <p:cNvSpPr/>
          <p:nvPr/>
        </p:nvSpPr>
        <p:spPr>
          <a:xfrm>
            <a:off x="10134889" y="3621521"/>
            <a:ext cx="1952626" cy="54340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7F7CE840-5374-3DFE-16BC-F2354E94678D}"/>
              </a:ext>
            </a:extLst>
          </p:cNvPr>
          <p:cNvSpPr txBox="1">
            <a:spLocks/>
          </p:cNvSpPr>
          <p:nvPr/>
        </p:nvSpPr>
        <p:spPr>
          <a:xfrm>
            <a:off x="295275" y="1457326"/>
            <a:ext cx="9477375" cy="9045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n-US" sz="3200" dirty="0"/>
              <a:t>Tile: basic building block of the LOTR.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IL" sz="3000" dirty="0"/>
          </a:p>
        </p:txBody>
      </p:sp>
    </p:spTree>
    <p:extLst>
      <p:ext uri="{BB962C8B-B14F-4D97-AF65-F5344CB8AC3E}">
        <p14:creationId xmlns:p14="http://schemas.microsoft.com/office/powerpoint/2010/main" val="3905818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3F1AD-E1BD-40D4-9214-455EFE438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DESIGN BUILDING BLOCKS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A87AB16E-E164-48D0-B031-7D49A06CD02D}"/>
              </a:ext>
            </a:extLst>
          </p:cNvPr>
          <p:cNvSpPr txBox="1">
            <a:spLocks/>
          </p:cNvSpPr>
          <p:nvPr/>
        </p:nvSpPr>
        <p:spPr>
          <a:xfrm>
            <a:off x="295275" y="1457326"/>
            <a:ext cx="9477375" cy="46958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n-US" sz="3200" dirty="0"/>
              <a:t>Ring: Network topology of how each Tile connects with the others.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200" dirty="0"/>
              <a:t>Each Tile is assigned with a set of signals.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200" dirty="0"/>
              <a:t>Symmetrical input &amp; output.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US" sz="2200" dirty="0"/>
          </a:p>
          <a:p>
            <a:pPr lvl="1">
              <a:buFont typeface="Wingdings" panose="05000000000000000000" pitchFamily="2" charset="2"/>
              <a:buChar char="Ø"/>
            </a:pPr>
            <a:endParaRPr lang="en-US" sz="2200" dirty="0"/>
          </a:p>
          <a:p>
            <a:pPr lvl="1">
              <a:buFont typeface="Wingdings" panose="05000000000000000000" pitchFamily="2" charset="2"/>
              <a:buChar char="Ø"/>
            </a:pPr>
            <a:endParaRPr lang="en-US" sz="2200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200" dirty="0"/>
              <a:t>Last Tile is assigned to the first Tile to complete the Ring structure.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US" sz="2200" dirty="0"/>
          </a:p>
          <a:p>
            <a:pPr lvl="1">
              <a:buFont typeface="Wingdings" panose="05000000000000000000" pitchFamily="2" charset="2"/>
              <a:buChar char="Ø"/>
            </a:pPr>
            <a:endParaRPr lang="en-IL" sz="3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251DCA-9541-CC38-20D7-31CE4CF149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35" t="3001" r="1793" b="43622"/>
          <a:stretch/>
        </p:blipFill>
        <p:spPr>
          <a:xfrm>
            <a:off x="1158174" y="3528067"/>
            <a:ext cx="2347912" cy="1119289"/>
          </a:xfrm>
          <a:prstGeom prst="rect">
            <a:avLst/>
          </a:prstGeom>
        </p:spPr>
      </p:pic>
      <p:sp>
        <p:nvSpPr>
          <p:cNvPr id="3" name="Rectangle: Rounded Corners 18">
            <a:extLst>
              <a:ext uri="{FF2B5EF4-FFF2-40B4-BE49-F238E27FC236}">
                <a16:creationId xmlns:a16="http://schemas.microsoft.com/office/drawing/2014/main" id="{62A38476-2F43-90BC-6274-1E7EEBCAFD0E}"/>
              </a:ext>
            </a:extLst>
          </p:cNvPr>
          <p:cNvSpPr/>
          <p:nvPr/>
        </p:nvSpPr>
        <p:spPr>
          <a:xfrm>
            <a:off x="10134889" y="3621521"/>
            <a:ext cx="1952626" cy="54340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ACCC049-155D-2706-F6FC-4D0A42E28CBE}"/>
              </a:ext>
            </a:extLst>
          </p:cNvPr>
          <p:cNvGrpSpPr/>
          <p:nvPr/>
        </p:nvGrpSpPr>
        <p:grpSpPr>
          <a:xfrm>
            <a:off x="4125964" y="3528067"/>
            <a:ext cx="2347912" cy="1126728"/>
            <a:chOff x="4406700" y="3147911"/>
            <a:chExt cx="2347912" cy="112672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BC8A389C-8F63-62C1-9475-70EF6C3ECD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435" t="3001" r="1793" b="83594"/>
            <a:stretch/>
          </p:blipFill>
          <p:spPr>
            <a:xfrm>
              <a:off x="4406700" y="3147911"/>
              <a:ext cx="2347912" cy="281089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3FE2A78-9402-EF38-BEF0-1E64933315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435" t="55230" r="1793"/>
            <a:stretch/>
          </p:blipFill>
          <p:spPr>
            <a:xfrm>
              <a:off x="4406700" y="3335836"/>
              <a:ext cx="2347912" cy="9388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77745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10586</TotalTime>
  <Words>2406</Words>
  <Application>Microsoft Office PowerPoint</Application>
  <PresentationFormat>מסך רחב</PresentationFormat>
  <Paragraphs>774</Paragraphs>
  <Slides>55</Slides>
  <Notes>26</Notes>
  <HiddenSlides>2</HiddenSlides>
  <MMClips>0</MMClips>
  <ScaleCrop>false</ScaleCrop>
  <HeadingPairs>
    <vt:vector size="6" baseType="variant">
      <vt:variant>
        <vt:lpstr>גופנים בשימוש</vt:lpstr>
      </vt:variant>
      <vt:variant>
        <vt:i4>9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55</vt:i4>
      </vt:variant>
    </vt:vector>
  </HeadingPairs>
  <TitlesOfParts>
    <vt:vector size="65" baseType="lpstr">
      <vt:lpstr>Arial</vt:lpstr>
      <vt:lpstr>Calibri</vt:lpstr>
      <vt:lpstr>Calibri Light</vt:lpstr>
      <vt:lpstr>Cambria Math</vt:lpstr>
      <vt:lpstr>Century Gothic</vt:lpstr>
      <vt:lpstr>Consolas</vt:lpstr>
      <vt:lpstr>Courier New</vt:lpstr>
      <vt:lpstr>Wingdings</vt:lpstr>
      <vt:lpstr>Wingdings 3</vt:lpstr>
      <vt:lpstr>Ion</vt:lpstr>
      <vt:lpstr>LOTR Ring architecture  MULTI CORE FABRIC WITH FPGA synthesizability AND VGA DISPLAY </vt:lpstr>
      <vt:lpstr>Introduction</vt:lpstr>
      <vt:lpstr>Introduction</vt:lpstr>
      <vt:lpstr>GENERAL DESCRIPTION</vt:lpstr>
      <vt:lpstr>GENERAL DESCRIPTION</vt:lpstr>
      <vt:lpstr>GENERAL DESCRIPTION</vt:lpstr>
      <vt:lpstr>GENERAL DESCRIPTION</vt:lpstr>
      <vt:lpstr>DESIGN BUILDING BLOCKS</vt:lpstr>
      <vt:lpstr>DESIGN BUILDING BLOCKS</vt:lpstr>
      <vt:lpstr>DESIGN BUILDING BLOCKS</vt:lpstr>
      <vt:lpstr>DESIGN BUILDING BLOCKS</vt:lpstr>
      <vt:lpstr>DESIGN BUILDING BLOCKS</vt:lpstr>
      <vt:lpstr>DESIGN BUILDING BLOCKS</vt:lpstr>
      <vt:lpstr>DESIGN BUILDING BLOCKS</vt:lpstr>
      <vt:lpstr>DESIGN BUILDING BLOCKS</vt:lpstr>
      <vt:lpstr>DESIGN BUILDING BLOCKS</vt:lpstr>
      <vt:lpstr>DESIGN BUILDING BLOCKS</vt:lpstr>
      <vt:lpstr>DESIGN BUILDING BLOCKS</vt:lpstr>
      <vt:lpstr>DESIGN BUILDING BLOCKS</vt:lpstr>
      <vt:lpstr>VALIDATION PLAN</vt:lpstr>
      <vt:lpstr>VALIDATION PLAN</vt:lpstr>
      <vt:lpstr>VALIDATION PLAN</vt:lpstr>
      <vt:lpstr>VALIDATION PLAN</vt:lpstr>
      <vt:lpstr>VALIDATION PLAN</vt:lpstr>
      <vt:lpstr>VALIDATION PLAN</vt:lpstr>
      <vt:lpstr>VALIDATION PLAN</vt:lpstr>
      <vt:lpstr>VALIDATION PLAN</vt:lpstr>
      <vt:lpstr>VALIDATION PLAN</vt:lpstr>
      <vt:lpstr>VALIDATION PLAN</vt:lpstr>
      <vt:lpstr>Example: MC Multitask – 2 Cores, 8 Threads</vt:lpstr>
      <vt:lpstr>Example: MC Multitask</vt:lpstr>
      <vt:lpstr>Example: MC Multitask</vt:lpstr>
      <vt:lpstr>Example: MC Multitask</vt:lpstr>
      <vt:lpstr>Example: LED Blink – FPGA kit LED controlled by switches state</vt:lpstr>
      <vt:lpstr>Example: LED Blink </vt:lpstr>
      <vt:lpstr>Example: LED Blink </vt:lpstr>
      <vt:lpstr>Example: LED Blink </vt:lpstr>
      <vt:lpstr>Example: Snake – Interactive Game</vt:lpstr>
      <vt:lpstr>Example: Snake</vt:lpstr>
      <vt:lpstr>Example: Sorting VGA -  a graphical 8 thread array sorting </vt:lpstr>
      <vt:lpstr>Example: Sorting VGA </vt:lpstr>
      <vt:lpstr>Example: Sorting VGA </vt:lpstr>
      <vt:lpstr>Example: FPGA main – complete all-around program   </vt:lpstr>
      <vt:lpstr>Example: FPGA main </vt:lpstr>
      <vt:lpstr>Example: FPGA main </vt:lpstr>
      <vt:lpstr>Example: FPGA main </vt:lpstr>
      <vt:lpstr>Development &amp; Methodologies </vt:lpstr>
      <vt:lpstr>Development &amp; Methodologies</vt:lpstr>
      <vt:lpstr>Development &amp; Methodologies</vt:lpstr>
      <vt:lpstr>Development &amp; Methodologies</vt:lpstr>
      <vt:lpstr>Development &amp; Methodologies</vt:lpstr>
      <vt:lpstr>The End </vt:lpstr>
      <vt:lpstr>Question?</vt:lpstr>
      <vt:lpstr>DESIGN BUILDING BLOCKS</vt:lpstr>
      <vt:lpstr>VALIDATION PLAN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LOTR Lord-Of-The-Ring</dc:title>
  <dc:creator>Ben David, Amichai</dc:creator>
  <cp:lastModifiedBy>Adi Levy</cp:lastModifiedBy>
  <cp:revision>120</cp:revision>
  <dcterms:created xsi:type="dcterms:W3CDTF">2021-05-18T11:53:11Z</dcterms:created>
  <dcterms:modified xsi:type="dcterms:W3CDTF">2022-10-18T08:28:10Z</dcterms:modified>
</cp:coreProperties>
</file>